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9"/>
  </p:notesMasterIdLst>
  <p:sldIdLst>
    <p:sldId id="256" r:id="rId5"/>
    <p:sldId id="442" r:id="rId6"/>
    <p:sldId id="443" r:id="rId7"/>
    <p:sldId id="604" r:id="rId8"/>
    <p:sldId id="353" r:id="rId9"/>
    <p:sldId id="606" r:id="rId10"/>
    <p:sldId id="352" r:id="rId11"/>
    <p:sldId id="607" r:id="rId12"/>
    <p:sldId id="261" r:id="rId13"/>
    <p:sldId id="611" r:id="rId14"/>
    <p:sldId id="608" r:id="rId15"/>
    <p:sldId id="609" r:id="rId16"/>
    <p:sldId id="610" r:id="rId17"/>
    <p:sldId id="347" r:id="rId18"/>
    <p:sldId id="612" r:id="rId19"/>
    <p:sldId id="613" r:id="rId20"/>
    <p:sldId id="614" r:id="rId21"/>
    <p:sldId id="259" r:id="rId22"/>
    <p:sldId id="262" r:id="rId23"/>
    <p:sldId id="618" r:id="rId24"/>
    <p:sldId id="600" r:id="rId25"/>
    <p:sldId id="350" r:id="rId26"/>
    <p:sldId id="602" r:id="rId27"/>
    <p:sldId id="357"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Libre Baskerville" panose="02000000000000000000" pitchFamily="50" charset="0"/>
      <p:regular r:id="rId34"/>
      <p:bold r:id="rId35"/>
      <p:italic r:id="rId36"/>
    </p:embeddedFont>
    <p:embeddedFont>
      <p:font typeface="Open Sans" panose="020B0606030504020204" pitchFamily="34" charset="0"/>
      <p:regular r:id="rId37"/>
      <p:bold r:id="rId38"/>
      <p:italic r:id="rId39"/>
      <p:boldItalic r:id="rId40"/>
    </p:embeddedFont>
    <p:embeddedFont>
      <p:font typeface="Open Sans Light" panose="020B0306030504020204"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2956" autoAdjust="0"/>
  </p:normalViewPr>
  <p:slideViewPr>
    <p:cSldViewPr snapToGrid="0" snapToObjects="1">
      <p:cViewPr varScale="1">
        <p:scale>
          <a:sx n="49" d="100"/>
          <a:sy n="49" d="100"/>
        </p:scale>
        <p:origin x="1804"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DSEN Trond Helge" userId="1b9250eb-6060-494b-83a6-5442a797e7cc" providerId="ADAL" clId="{B0ED9273-941A-4D9C-8194-3AEFBFC5A144}"/>
    <pc:docChg chg="undo redo custSel modSld">
      <pc:chgData name="BARDSEN Trond Helge" userId="1b9250eb-6060-494b-83a6-5442a797e7cc" providerId="ADAL" clId="{B0ED9273-941A-4D9C-8194-3AEFBFC5A144}" dt="2022-09-19T07:37:09.868" v="101" actId="20577"/>
      <pc:docMkLst>
        <pc:docMk/>
      </pc:docMkLst>
      <pc:sldChg chg="modNotesTx">
        <pc:chgData name="BARDSEN Trond Helge" userId="1b9250eb-6060-494b-83a6-5442a797e7cc" providerId="ADAL" clId="{B0ED9273-941A-4D9C-8194-3AEFBFC5A144}" dt="2022-09-18T19:12:19.290" v="0" actId="6549"/>
        <pc:sldMkLst>
          <pc:docMk/>
          <pc:sldMk cId="1142430871" sldId="256"/>
        </pc:sldMkLst>
      </pc:sldChg>
      <pc:sldChg chg="modNotesTx">
        <pc:chgData name="BARDSEN Trond Helge" userId="1b9250eb-6060-494b-83a6-5442a797e7cc" providerId="ADAL" clId="{B0ED9273-941A-4D9C-8194-3AEFBFC5A144}" dt="2022-09-18T19:14:12.107" v="17" actId="6549"/>
        <pc:sldMkLst>
          <pc:docMk/>
          <pc:sldMk cId="3355594955" sldId="259"/>
        </pc:sldMkLst>
      </pc:sldChg>
      <pc:sldChg chg="modSp mod">
        <pc:chgData name="BARDSEN Trond Helge" userId="1b9250eb-6060-494b-83a6-5442a797e7cc" providerId="ADAL" clId="{B0ED9273-941A-4D9C-8194-3AEFBFC5A144}" dt="2022-09-19T07:28:52.969" v="37" actId="20577"/>
        <pc:sldMkLst>
          <pc:docMk/>
          <pc:sldMk cId="3599412415" sldId="261"/>
        </pc:sldMkLst>
        <pc:spChg chg="mod">
          <ac:chgData name="BARDSEN Trond Helge" userId="1b9250eb-6060-494b-83a6-5442a797e7cc" providerId="ADAL" clId="{B0ED9273-941A-4D9C-8194-3AEFBFC5A144}" dt="2022-09-19T07:28:52.969" v="37" actId="20577"/>
          <ac:spMkLst>
            <pc:docMk/>
            <pc:sldMk cId="3599412415" sldId="261"/>
            <ac:spMk id="2" creationId="{AB8A460E-8D52-4FB3-93F5-19D02FE02C72}"/>
          </ac:spMkLst>
        </pc:spChg>
      </pc:sldChg>
      <pc:sldChg chg="modSp mod modNotesTx">
        <pc:chgData name="BARDSEN Trond Helge" userId="1b9250eb-6060-494b-83a6-5442a797e7cc" providerId="ADAL" clId="{B0ED9273-941A-4D9C-8194-3AEFBFC5A144}" dt="2022-09-19T07:35:16.889" v="100" actId="20577"/>
        <pc:sldMkLst>
          <pc:docMk/>
          <pc:sldMk cId="3612127349" sldId="262"/>
        </pc:sldMkLst>
        <pc:spChg chg="mod">
          <ac:chgData name="BARDSEN Trond Helge" userId="1b9250eb-6060-494b-83a6-5442a797e7cc" providerId="ADAL" clId="{B0ED9273-941A-4D9C-8194-3AEFBFC5A144}" dt="2022-09-19T07:35:16.889" v="100" actId="20577"/>
          <ac:spMkLst>
            <pc:docMk/>
            <pc:sldMk cId="3612127349" sldId="262"/>
            <ac:spMk id="3" creationId="{5B9AF0AF-5CF7-4158-BF36-23F945CD02A4}"/>
          </ac:spMkLst>
        </pc:spChg>
      </pc:sldChg>
      <pc:sldChg chg="modNotesTx">
        <pc:chgData name="BARDSEN Trond Helge" userId="1b9250eb-6060-494b-83a6-5442a797e7cc" providerId="ADAL" clId="{B0ED9273-941A-4D9C-8194-3AEFBFC5A144}" dt="2022-09-18T19:13:49.949" v="14" actId="6549"/>
        <pc:sldMkLst>
          <pc:docMk/>
          <pc:sldMk cId="820259004" sldId="347"/>
        </pc:sldMkLst>
      </pc:sldChg>
      <pc:sldChg chg="modNotesTx">
        <pc:chgData name="BARDSEN Trond Helge" userId="1b9250eb-6060-494b-83a6-5442a797e7cc" providerId="ADAL" clId="{B0ED9273-941A-4D9C-8194-3AEFBFC5A144}" dt="2022-09-18T19:14:26.329" v="21" actId="6549"/>
        <pc:sldMkLst>
          <pc:docMk/>
          <pc:sldMk cId="670734207" sldId="350"/>
        </pc:sldMkLst>
      </pc:sldChg>
      <pc:sldChg chg="modNotesTx">
        <pc:chgData name="BARDSEN Trond Helge" userId="1b9250eb-6060-494b-83a6-5442a797e7cc" providerId="ADAL" clId="{B0ED9273-941A-4D9C-8194-3AEFBFC5A144}" dt="2022-09-18T19:13:13.114" v="9" actId="6549"/>
        <pc:sldMkLst>
          <pc:docMk/>
          <pc:sldMk cId="3282042123" sldId="352"/>
        </pc:sldMkLst>
      </pc:sldChg>
      <pc:sldChg chg="modNotesTx">
        <pc:chgData name="BARDSEN Trond Helge" userId="1b9250eb-6060-494b-83a6-5442a797e7cc" providerId="ADAL" clId="{B0ED9273-941A-4D9C-8194-3AEFBFC5A144}" dt="2022-09-18T19:13:04.320" v="7" actId="6549"/>
        <pc:sldMkLst>
          <pc:docMk/>
          <pc:sldMk cId="1549357494" sldId="353"/>
        </pc:sldMkLst>
      </pc:sldChg>
      <pc:sldChg chg="modNotesTx">
        <pc:chgData name="BARDSEN Trond Helge" userId="1b9250eb-6060-494b-83a6-5442a797e7cc" providerId="ADAL" clId="{B0ED9273-941A-4D9C-8194-3AEFBFC5A144}" dt="2022-09-18T19:12:23.842" v="1" actId="6549"/>
        <pc:sldMkLst>
          <pc:docMk/>
          <pc:sldMk cId="3003475246" sldId="442"/>
        </pc:sldMkLst>
      </pc:sldChg>
      <pc:sldChg chg="modNotesTx">
        <pc:chgData name="BARDSEN Trond Helge" userId="1b9250eb-6060-494b-83a6-5442a797e7cc" providerId="ADAL" clId="{B0ED9273-941A-4D9C-8194-3AEFBFC5A144}" dt="2022-09-18T19:12:27.358" v="2" actId="6549"/>
        <pc:sldMkLst>
          <pc:docMk/>
          <pc:sldMk cId="454380040" sldId="443"/>
        </pc:sldMkLst>
      </pc:sldChg>
      <pc:sldChg chg="modNotesTx">
        <pc:chgData name="BARDSEN Trond Helge" userId="1b9250eb-6060-494b-83a6-5442a797e7cc" providerId="ADAL" clId="{B0ED9273-941A-4D9C-8194-3AEFBFC5A144}" dt="2022-09-18T19:14:23.297" v="20" actId="6549"/>
        <pc:sldMkLst>
          <pc:docMk/>
          <pc:sldMk cId="1804138239" sldId="600"/>
        </pc:sldMkLst>
      </pc:sldChg>
      <pc:sldChg chg="modNotesTx">
        <pc:chgData name="BARDSEN Trond Helge" userId="1b9250eb-6060-494b-83a6-5442a797e7cc" providerId="ADAL" clId="{B0ED9273-941A-4D9C-8194-3AEFBFC5A144}" dt="2022-09-18T19:12:51.865" v="4" actId="6549"/>
        <pc:sldMkLst>
          <pc:docMk/>
          <pc:sldMk cId="22260550" sldId="604"/>
        </pc:sldMkLst>
      </pc:sldChg>
      <pc:sldChg chg="modNotesTx">
        <pc:chgData name="BARDSEN Trond Helge" userId="1b9250eb-6060-494b-83a6-5442a797e7cc" providerId="ADAL" clId="{B0ED9273-941A-4D9C-8194-3AEFBFC5A144}" dt="2022-09-18T19:13:08.262" v="8" actId="6549"/>
        <pc:sldMkLst>
          <pc:docMk/>
          <pc:sldMk cId="2661969329" sldId="606"/>
        </pc:sldMkLst>
      </pc:sldChg>
      <pc:sldChg chg="modNotesTx">
        <pc:chgData name="BARDSEN Trond Helge" userId="1b9250eb-6060-494b-83a6-5442a797e7cc" providerId="ADAL" clId="{B0ED9273-941A-4D9C-8194-3AEFBFC5A144}" dt="2022-09-18T19:13:16.459" v="10" actId="6549"/>
        <pc:sldMkLst>
          <pc:docMk/>
          <pc:sldMk cId="834552932" sldId="607"/>
        </pc:sldMkLst>
      </pc:sldChg>
      <pc:sldChg chg="modSp mod modNotesTx">
        <pc:chgData name="BARDSEN Trond Helge" userId="1b9250eb-6060-494b-83a6-5442a797e7cc" providerId="ADAL" clId="{B0ED9273-941A-4D9C-8194-3AEFBFC5A144}" dt="2022-09-19T07:28:49.574" v="35" actId="20577"/>
        <pc:sldMkLst>
          <pc:docMk/>
          <pc:sldMk cId="2313411393" sldId="608"/>
        </pc:sldMkLst>
        <pc:spChg chg="mod">
          <ac:chgData name="BARDSEN Trond Helge" userId="1b9250eb-6060-494b-83a6-5442a797e7cc" providerId="ADAL" clId="{B0ED9273-941A-4D9C-8194-3AEFBFC5A144}" dt="2022-09-19T07:28:49.574" v="35" actId="20577"/>
          <ac:spMkLst>
            <pc:docMk/>
            <pc:sldMk cId="2313411393" sldId="608"/>
            <ac:spMk id="3" creationId="{A6DCEB82-E78A-4C8E-946C-2D1DD169186C}"/>
          </ac:spMkLst>
        </pc:spChg>
      </pc:sldChg>
      <pc:sldChg chg="modNotesTx">
        <pc:chgData name="BARDSEN Trond Helge" userId="1b9250eb-6060-494b-83a6-5442a797e7cc" providerId="ADAL" clId="{B0ED9273-941A-4D9C-8194-3AEFBFC5A144}" dt="2022-09-18T19:13:37.621" v="12" actId="6549"/>
        <pc:sldMkLst>
          <pc:docMk/>
          <pc:sldMk cId="2989781903" sldId="609"/>
        </pc:sldMkLst>
      </pc:sldChg>
      <pc:sldChg chg="modSp mod modNotesTx">
        <pc:chgData name="BARDSEN Trond Helge" userId="1b9250eb-6060-494b-83a6-5442a797e7cc" providerId="ADAL" clId="{B0ED9273-941A-4D9C-8194-3AEFBFC5A144}" dt="2022-09-19T07:29:42.861" v="38" actId="20577"/>
        <pc:sldMkLst>
          <pc:docMk/>
          <pc:sldMk cId="3186689559" sldId="612"/>
        </pc:sldMkLst>
        <pc:spChg chg="mod">
          <ac:chgData name="BARDSEN Trond Helge" userId="1b9250eb-6060-494b-83a6-5442a797e7cc" providerId="ADAL" clId="{B0ED9273-941A-4D9C-8194-3AEFBFC5A144}" dt="2022-09-19T07:29:42.861" v="38" actId="20577"/>
          <ac:spMkLst>
            <pc:docMk/>
            <pc:sldMk cId="3186689559" sldId="612"/>
            <ac:spMk id="3" creationId="{A6DCEB82-E78A-4C8E-946C-2D1DD169186C}"/>
          </ac:spMkLst>
        </pc:spChg>
      </pc:sldChg>
      <pc:sldChg chg="modNotesTx">
        <pc:chgData name="BARDSEN Trond Helge" userId="1b9250eb-6060-494b-83a6-5442a797e7cc" providerId="ADAL" clId="{B0ED9273-941A-4D9C-8194-3AEFBFC5A144}" dt="2022-09-18T19:14:06.141" v="16" actId="6549"/>
        <pc:sldMkLst>
          <pc:docMk/>
          <pc:sldMk cId="628912243" sldId="614"/>
        </pc:sldMkLst>
      </pc:sldChg>
      <pc:sldChg chg="modSp mod modNotesTx">
        <pc:chgData name="BARDSEN Trond Helge" userId="1b9250eb-6060-494b-83a6-5442a797e7cc" providerId="ADAL" clId="{B0ED9273-941A-4D9C-8194-3AEFBFC5A144}" dt="2022-09-19T07:37:09.868" v="101" actId="20577"/>
        <pc:sldMkLst>
          <pc:docMk/>
          <pc:sldMk cId="4289944078" sldId="618"/>
        </pc:sldMkLst>
        <pc:spChg chg="mod">
          <ac:chgData name="BARDSEN Trond Helge" userId="1b9250eb-6060-494b-83a6-5442a797e7cc" providerId="ADAL" clId="{B0ED9273-941A-4D9C-8194-3AEFBFC5A144}" dt="2022-09-19T07:37:09.868" v="101" actId="20577"/>
          <ac:spMkLst>
            <pc:docMk/>
            <pc:sldMk cId="4289944078" sldId="618"/>
            <ac:spMk id="3" creationId="{6028A530-8862-4D93-839D-A4148C4E68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2A22E-BF9F-42CB-96F1-3AC758D1F92C}"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US"/>
        </a:p>
      </dgm:t>
    </dgm:pt>
    <dgm:pt modelId="{F1B9B390-A461-45D7-8A17-AECCEF36B70B}">
      <dgm:prSet phldrT="[Text]"/>
      <dgm:spPr/>
      <dgm:t>
        <a:bodyPr/>
        <a:lstStyle/>
        <a:p>
          <a:r>
            <a:rPr lang="en-GB" dirty="0">
              <a:latin typeface="Libre Baskerville" panose="02000000000000000000" pitchFamily="50" charset="0"/>
            </a:rPr>
            <a:t>Global digital </a:t>
          </a:r>
          <a:r>
            <a:rPr lang="en-GB" dirty="0" err="1">
              <a:latin typeface="Libre Baskerville" panose="02000000000000000000" pitchFamily="50" charset="0"/>
            </a:rPr>
            <a:t>lederposisjon</a:t>
          </a:r>
          <a:endParaRPr lang="en-US" dirty="0">
            <a:latin typeface="Libre Baskerville" panose="02000000000000000000" pitchFamily="50" charset="0"/>
          </a:endParaRPr>
        </a:p>
      </dgm:t>
    </dgm:pt>
    <dgm:pt modelId="{22199D22-8CFD-41E3-82AF-9593AAE42000}" type="parTrans" cxnId="{73EB8D59-A2FE-4B86-8A94-E8AAA27A6DDE}">
      <dgm:prSet/>
      <dgm:spPr/>
      <dgm:t>
        <a:bodyPr/>
        <a:lstStyle/>
        <a:p>
          <a:endParaRPr lang="en-US"/>
        </a:p>
      </dgm:t>
    </dgm:pt>
    <dgm:pt modelId="{49813939-E486-4DA2-BA84-C90D9208C2A5}" type="sibTrans" cxnId="{73EB8D59-A2FE-4B86-8A94-E8AAA27A6DDE}">
      <dgm:prSet/>
      <dgm:spPr/>
      <dgm:t>
        <a:bodyPr/>
        <a:lstStyle/>
        <a:p>
          <a:endParaRPr lang="en-US"/>
        </a:p>
      </dgm:t>
    </dgm:pt>
    <dgm:pt modelId="{463B0530-D59E-43FB-906B-D1BE9CBAF9A8}">
      <dgm:prSet phldrT="[Text]"/>
      <dgm:spPr/>
      <dgm:t>
        <a:bodyPr/>
        <a:lstStyle/>
        <a:p>
          <a:r>
            <a:rPr lang="en-US" dirty="0" err="1">
              <a:latin typeface="Libre Baskerville" panose="02000000000000000000" pitchFamily="50" charset="0"/>
            </a:rPr>
            <a:t>Digitalisering</a:t>
          </a:r>
          <a:r>
            <a:rPr lang="en-US" dirty="0">
              <a:latin typeface="Libre Baskerville" panose="02000000000000000000" pitchFamily="50" charset="0"/>
            </a:rPr>
            <a:t> </a:t>
          </a:r>
          <a:r>
            <a:rPr lang="en-US" dirty="0" err="1">
              <a:latin typeface="Libre Baskerville" panose="02000000000000000000" pitchFamily="50" charset="0"/>
            </a:rPr>
            <a:t>og</a:t>
          </a:r>
          <a:r>
            <a:rPr lang="en-US" dirty="0">
              <a:latin typeface="Libre Baskerville" panose="02000000000000000000" pitchFamily="50" charset="0"/>
            </a:rPr>
            <a:t> </a:t>
          </a:r>
          <a:r>
            <a:rPr lang="en-US" dirty="0" err="1">
              <a:latin typeface="Libre Baskerville" panose="02000000000000000000" pitchFamily="50" charset="0"/>
            </a:rPr>
            <a:t>helse</a:t>
          </a:r>
          <a:endParaRPr lang="en-US" dirty="0">
            <a:latin typeface="Libre Baskerville" panose="02000000000000000000" pitchFamily="50" charset="0"/>
          </a:endParaRPr>
        </a:p>
      </dgm:t>
    </dgm:pt>
    <dgm:pt modelId="{4EB1282A-57E0-4581-B078-A406D192B67D}" type="parTrans" cxnId="{437548A7-8E33-4536-92E4-895CC02DA876}">
      <dgm:prSet/>
      <dgm:spPr/>
      <dgm:t>
        <a:bodyPr/>
        <a:lstStyle/>
        <a:p>
          <a:endParaRPr lang="en-US"/>
        </a:p>
      </dgm:t>
    </dgm:pt>
    <dgm:pt modelId="{83527033-BBD6-4A76-A178-BA79371EEF45}" type="sibTrans" cxnId="{437548A7-8E33-4536-92E4-895CC02DA876}">
      <dgm:prSet/>
      <dgm:spPr/>
      <dgm:t>
        <a:bodyPr/>
        <a:lstStyle/>
        <a:p>
          <a:endParaRPr lang="en-US"/>
        </a:p>
      </dgm:t>
    </dgm:pt>
    <dgm:pt modelId="{0D7A47EC-56C4-42D2-9E36-858CF22AD22D}">
      <dgm:prSet phldrT="[Text]"/>
      <dgm:spPr/>
      <dgm:t>
        <a:bodyPr/>
        <a:lstStyle/>
        <a:p>
          <a:r>
            <a:rPr lang="en-US" dirty="0" err="1">
              <a:latin typeface="Libre Baskerville" panose="02000000000000000000" pitchFamily="50" charset="0"/>
            </a:rPr>
            <a:t>Teknologisk</a:t>
          </a:r>
          <a:r>
            <a:rPr lang="en-US" dirty="0">
              <a:latin typeface="Libre Baskerville" panose="02000000000000000000" pitchFamily="50" charset="0"/>
            </a:rPr>
            <a:t> </a:t>
          </a:r>
          <a:r>
            <a:rPr lang="en-US" dirty="0" err="1">
              <a:latin typeface="Libre Baskerville" panose="02000000000000000000" pitchFamily="50" charset="0"/>
            </a:rPr>
            <a:t>uavhengighet</a:t>
          </a:r>
          <a:endParaRPr lang="en-US" dirty="0">
            <a:latin typeface="Libre Baskerville" panose="02000000000000000000" pitchFamily="50" charset="0"/>
          </a:endParaRPr>
        </a:p>
      </dgm:t>
    </dgm:pt>
    <dgm:pt modelId="{577DED6E-9253-46B2-906B-5533A15EDB07}" type="parTrans" cxnId="{E29A7531-3C38-45FE-8C32-196DA69AFD5F}">
      <dgm:prSet/>
      <dgm:spPr/>
      <dgm:t>
        <a:bodyPr/>
        <a:lstStyle/>
        <a:p>
          <a:endParaRPr lang="en-US"/>
        </a:p>
      </dgm:t>
    </dgm:pt>
    <dgm:pt modelId="{7753003E-9C19-437F-86DA-C88EADCBCBDA}" type="sibTrans" cxnId="{E29A7531-3C38-45FE-8C32-196DA69AFD5F}">
      <dgm:prSet/>
      <dgm:spPr/>
      <dgm:t>
        <a:bodyPr/>
        <a:lstStyle/>
        <a:p>
          <a:endParaRPr lang="en-US"/>
        </a:p>
      </dgm:t>
    </dgm:pt>
    <dgm:pt modelId="{26B3CFA2-44D9-4EE8-95DA-8DC2B0CF3238}">
      <dgm:prSet phldrT="[Text]"/>
      <dgm:spPr/>
      <dgm:t>
        <a:bodyPr/>
        <a:lstStyle/>
        <a:p>
          <a:r>
            <a:rPr lang="en-US" dirty="0" err="1">
              <a:latin typeface="Libre Baskerville" panose="02000000000000000000" pitchFamily="50" charset="0"/>
            </a:rPr>
            <a:t>Europeiske</a:t>
          </a:r>
          <a:r>
            <a:rPr lang="en-US" dirty="0">
              <a:latin typeface="Libre Baskerville" panose="02000000000000000000" pitchFamily="50" charset="0"/>
            </a:rPr>
            <a:t> </a:t>
          </a:r>
          <a:r>
            <a:rPr lang="en-US" dirty="0" err="1">
              <a:latin typeface="Libre Baskerville" panose="02000000000000000000" pitchFamily="50" charset="0"/>
            </a:rPr>
            <a:t>verdier</a:t>
          </a:r>
          <a:endParaRPr lang="en-US" dirty="0">
            <a:latin typeface="Libre Baskerville" panose="02000000000000000000" pitchFamily="50" charset="0"/>
          </a:endParaRPr>
        </a:p>
      </dgm:t>
    </dgm:pt>
    <dgm:pt modelId="{9572D28D-83A1-423F-B9BC-CAC4E196B1F3}" type="parTrans" cxnId="{2E6DED60-4A36-4990-9D6E-B93AF9D37A61}">
      <dgm:prSet/>
      <dgm:spPr/>
      <dgm:t>
        <a:bodyPr/>
        <a:lstStyle/>
        <a:p>
          <a:endParaRPr lang="en-US"/>
        </a:p>
      </dgm:t>
    </dgm:pt>
    <dgm:pt modelId="{6703C6E5-03E7-4D56-A633-228D04EE8D00}" type="sibTrans" cxnId="{2E6DED60-4A36-4990-9D6E-B93AF9D37A61}">
      <dgm:prSet/>
      <dgm:spPr/>
      <dgm:t>
        <a:bodyPr/>
        <a:lstStyle/>
        <a:p>
          <a:endParaRPr lang="en-US"/>
        </a:p>
      </dgm:t>
    </dgm:pt>
    <dgm:pt modelId="{D637F881-05E7-45DB-B7DB-48F650359DDD}">
      <dgm:prSet phldrT="[Text]"/>
      <dgm:spPr/>
      <dgm:t>
        <a:bodyPr/>
        <a:lstStyle/>
        <a:p>
          <a:r>
            <a:rPr lang="en-US" dirty="0" err="1">
              <a:latin typeface="Libre Baskerville" panose="02000000000000000000" pitchFamily="50" charset="0"/>
            </a:rPr>
            <a:t>Digitalisering</a:t>
          </a:r>
          <a:r>
            <a:rPr lang="en-US" dirty="0">
              <a:latin typeface="Libre Baskerville" panose="02000000000000000000" pitchFamily="50" charset="0"/>
            </a:rPr>
            <a:t> </a:t>
          </a:r>
          <a:r>
            <a:rPr lang="en-US" dirty="0" err="1">
              <a:latin typeface="Libre Baskerville" panose="02000000000000000000" pitchFamily="50" charset="0"/>
            </a:rPr>
            <a:t>og</a:t>
          </a:r>
          <a:r>
            <a:rPr lang="en-US" dirty="0">
              <a:latin typeface="Libre Baskerville" panose="02000000000000000000" pitchFamily="50" charset="0"/>
            </a:rPr>
            <a:t> </a:t>
          </a:r>
          <a:r>
            <a:rPr lang="en-US" dirty="0" err="1">
              <a:latin typeface="Libre Baskerville" panose="02000000000000000000" pitchFamily="50" charset="0"/>
            </a:rPr>
            <a:t>klima</a:t>
          </a:r>
          <a:endParaRPr lang="en-US" dirty="0">
            <a:latin typeface="Libre Baskerville" panose="02000000000000000000" pitchFamily="50" charset="0"/>
          </a:endParaRPr>
        </a:p>
      </dgm:t>
    </dgm:pt>
    <dgm:pt modelId="{308AF412-53BB-4F67-B217-FF64F4E28CED}" type="parTrans" cxnId="{54B6049E-C4C6-419D-8B49-68991ADC28DA}">
      <dgm:prSet/>
      <dgm:spPr/>
      <dgm:t>
        <a:bodyPr/>
        <a:lstStyle/>
        <a:p>
          <a:endParaRPr lang="en-US"/>
        </a:p>
      </dgm:t>
    </dgm:pt>
    <dgm:pt modelId="{A8789C30-8D51-4546-9880-CC87F6C4E041}" type="sibTrans" cxnId="{54B6049E-C4C6-419D-8B49-68991ADC28DA}">
      <dgm:prSet/>
      <dgm:spPr/>
      <dgm:t>
        <a:bodyPr/>
        <a:lstStyle/>
        <a:p>
          <a:endParaRPr lang="en-US"/>
        </a:p>
      </dgm:t>
    </dgm:pt>
    <dgm:pt modelId="{3CE1706C-E87C-474E-89E9-D89D87BD5273}" type="pres">
      <dgm:prSet presAssocID="{7332A22E-BF9F-42CB-96F1-3AC758D1F92C}" presName="cycle" presStyleCnt="0">
        <dgm:presLayoutVars>
          <dgm:dir/>
          <dgm:resizeHandles val="exact"/>
        </dgm:presLayoutVars>
      </dgm:prSet>
      <dgm:spPr/>
    </dgm:pt>
    <dgm:pt modelId="{09E4FE58-9912-459C-9A39-A7C2F1AC6787}" type="pres">
      <dgm:prSet presAssocID="{F1B9B390-A461-45D7-8A17-AECCEF36B70B}" presName="node" presStyleLbl="node1" presStyleIdx="0" presStyleCnt="5">
        <dgm:presLayoutVars>
          <dgm:bulletEnabled val="1"/>
        </dgm:presLayoutVars>
      </dgm:prSet>
      <dgm:spPr/>
    </dgm:pt>
    <dgm:pt modelId="{92943074-7B02-484A-8A59-09AD98F1762C}" type="pres">
      <dgm:prSet presAssocID="{F1B9B390-A461-45D7-8A17-AECCEF36B70B}" presName="spNode" presStyleCnt="0"/>
      <dgm:spPr/>
    </dgm:pt>
    <dgm:pt modelId="{72810EA4-72B8-4863-8B43-6D4D570FEC08}" type="pres">
      <dgm:prSet presAssocID="{49813939-E486-4DA2-BA84-C90D9208C2A5}" presName="sibTrans" presStyleLbl="sibTrans1D1" presStyleIdx="0" presStyleCnt="5"/>
      <dgm:spPr/>
    </dgm:pt>
    <dgm:pt modelId="{B3E65195-2972-44F6-B0BC-8A1E2590DFB0}" type="pres">
      <dgm:prSet presAssocID="{463B0530-D59E-43FB-906B-D1BE9CBAF9A8}" presName="node" presStyleLbl="node1" presStyleIdx="1" presStyleCnt="5">
        <dgm:presLayoutVars>
          <dgm:bulletEnabled val="1"/>
        </dgm:presLayoutVars>
      </dgm:prSet>
      <dgm:spPr/>
    </dgm:pt>
    <dgm:pt modelId="{8F0C3398-191C-4519-B998-F02FD889BCE0}" type="pres">
      <dgm:prSet presAssocID="{463B0530-D59E-43FB-906B-D1BE9CBAF9A8}" presName="spNode" presStyleCnt="0"/>
      <dgm:spPr/>
    </dgm:pt>
    <dgm:pt modelId="{2E91162A-4E02-4CDA-83A6-9BAB59264213}" type="pres">
      <dgm:prSet presAssocID="{83527033-BBD6-4A76-A178-BA79371EEF45}" presName="sibTrans" presStyleLbl="sibTrans1D1" presStyleIdx="1" presStyleCnt="5"/>
      <dgm:spPr/>
    </dgm:pt>
    <dgm:pt modelId="{9E45BB8A-528B-476B-AAF5-F8C5FA9F30EA}" type="pres">
      <dgm:prSet presAssocID="{0D7A47EC-56C4-42D2-9E36-858CF22AD22D}" presName="node" presStyleLbl="node1" presStyleIdx="2" presStyleCnt="5" custRadScaleRad="89650" custRadScaleInc="7636">
        <dgm:presLayoutVars>
          <dgm:bulletEnabled val="1"/>
        </dgm:presLayoutVars>
      </dgm:prSet>
      <dgm:spPr/>
    </dgm:pt>
    <dgm:pt modelId="{26D2CC67-7D54-4DAF-8B84-459948C9E6F2}" type="pres">
      <dgm:prSet presAssocID="{0D7A47EC-56C4-42D2-9E36-858CF22AD22D}" presName="spNode" presStyleCnt="0"/>
      <dgm:spPr/>
    </dgm:pt>
    <dgm:pt modelId="{AFB3FDB3-EE32-458B-A45F-61DB3B061011}" type="pres">
      <dgm:prSet presAssocID="{7753003E-9C19-437F-86DA-C88EADCBCBDA}" presName="sibTrans" presStyleLbl="sibTrans1D1" presStyleIdx="2" presStyleCnt="5"/>
      <dgm:spPr/>
    </dgm:pt>
    <dgm:pt modelId="{3F0E2838-D3A4-401C-AF2E-B04762E7485F}" type="pres">
      <dgm:prSet presAssocID="{26B3CFA2-44D9-4EE8-95DA-8DC2B0CF3238}" presName="node" presStyleLbl="node1" presStyleIdx="3" presStyleCnt="5" custRadScaleRad="88817" custRadScaleInc="-15255">
        <dgm:presLayoutVars>
          <dgm:bulletEnabled val="1"/>
        </dgm:presLayoutVars>
      </dgm:prSet>
      <dgm:spPr/>
    </dgm:pt>
    <dgm:pt modelId="{657F89C3-92AD-4412-95DD-A506241EACED}" type="pres">
      <dgm:prSet presAssocID="{26B3CFA2-44D9-4EE8-95DA-8DC2B0CF3238}" presName="spNode" presStyleCnt="0"/>
      <dgm:spPr/>
    </dgm:pt>
    <dgm:pt modelId="{0023B015-24C1-4E5A-B709-AEA9DF134D4C}" type="pres">
      <dgm:prSet presAssocID="{6703C6E5-03E7-4D56-A633-228D04EE8D00}" presName="sibTrans" presStyleLbl="sibTrans1D1" presStyleIdx="3" presStyleCnt="5"/>
      <dgm:spPr/>
    </dgm:pt>
    <dgm:pt modelId="{27976AA5-8285-4E82-8524-C89FDE71B3DD}" type="pres">
      <dgm:prSet presAssocID="{D637F881-05E7-45DB-B7DB-48F650359DDD}" presName="node" presStyleLbl="node1" presStyleIdx="4" presStyleCnt="5" custRadScaleRad="100331" custRadScaleInc="3280">
        <dgm:presLayoutVars>
          <dgm:bulletEnabled val="1"/>
        </dgm:presLayoutVars>
      </dgm:prSet>
      <dgm:spPr/>
    </dgm:pt>
    <dgm:pt modelId="{62CF8F4B-BEC9-44DD-ACEA-5B21B8EB4BC7}" type="pres">
      <dgm:prSet presAssocID="{D637F881-05E7-45DB-B7DB-48F650359DDD}" presName="spNode" presStyleCnt="0"/>
      <dgm:spPr/>
    </dgm:pt>
    <dgm:pt modelId="{ABAEC2FA-BE15-4667-AE31-BA4C17B84D1C}" type="pres">
      <dgm:prSet presAssocID="{A8789C30-8D51-4546-9880-CC87F6C4E041}" presName="sibTrans" presStyleLbl="sibTrans1D1" presStyleIdx="4" presStyleCnt="5"/>
      <dgm:spPr/>
    </dgm:pt>
  </dgm:ptLst>
  <dgm:cxnLst>
    <dgm:cxn modelId="{9E851C02-A568-457D-81C5-D2DB970AABB7}" type="presOf" srcId="{F1B9B390-A461-45D7-8A17-AECCEF36B70B}" destId="{09E4FE58-9912-459C-9A39-A7C2F1AC6787}" srcOrd="0" destOrd="0" presId="urn:microsoft.com/office/officeart/2005/8/layout/cycle6"/>
    <dgm:cxn modelId="{E29A7531-3C38-45FE-8C32-196DA69AFD5F}" srcId="{7332A22E-BF9F-42CB-96F1-3AC758D1F92C}" destId="{0D7A47EC-56C4-42D2-9E36-858CF22AD22D}" srcOrd="2" destOrd="0" parTransId="{577DED6E-9253-46B2-906B-5533A15EDB07}" sibTransId="{7753003E-9C19-437F-86DA-C88EADCBCBDA}"/>
    <dgm:cxn modelId="{CF0B3B60-6C08-4760-9B49-4034FB5CFAD7}" type="presOf" srcId="{49813939-E486-4DA2-BA84-C90D9208C2A5}" destId="{72810EA4-72B8-4863-8B43-6D4D570FEC08}" srcOrd="0" destOrd="0" presId="urn:microsoft.com/office/officeart/2005/8/layout/cycle6"/>
    <dgm:cxn modelId="{2E6DED60-4A36-4990-9D6E-B93AF9D37A61}" srcId="{7332A22E-BF9F-42CB-96F1-3AC758D1F92C}" destId="{26B3CFA2-44D9-4EE8-95DA-8DC2B0CF3238}" srcOrd="3" destOrd="0" parTransId="{9572D28D-83A1-423F-B9BC-CAC4E196B1F3}" sibTransId="{6703C6E5-03E7-4D56-A633-228D04EE8D00}"/>
    <dgm:cxn modelId="{8AE51D47-9A8A-42FD-ACD4-12693A4B6833}" type="presOf" srcId="{463B0530-D59E-43FB-906B-D1BE9CBAF9A8}" destId="{B3E65195-2972-44F6-B0BC-8A1E2590DFB0}" srcOrd="0" destOrd="0" presId="urn:microsoft.com/office/officeart/2005/8/layout/cycle6"/>
    <dgm:cxn modelId="{81F14170-542D-44AF-B37B-08BEFB891B1F}" type="presOf" srcId="{26B3CFA2-44D9-4EE8-95DA-8DC2B0CF3238}" destId="{3F0E2838-D3A4-401C-AF2E-B04762E7485F}" srcOrd="0" destOrd="0" presId="urn:microsoft.com/office/officeart/2005/8/layout/cycle6"/>
    <dgm:cxn modelId="{73EB8D59-A2FE-4B86-8A94-E8AAA27A6DDE}" srcId="{7332A22E-BF9F-42CB-96F1-3AC758D1F92C}" destId="{F1B9B390-A461-45D7-8A17-AECCEF36B70B}" srcOrd="0" destOrd="0" parTransId="{22199D22-8CFD-41E3-82AF-9593AAE42000}" sibTransId="{49813939-E486-4DA2-BA84-C90D9208C2A5}"/>
    <dgm:cxn modelId="{B017385A-C666-4127-8557-7A8874479659}" type="presOf" srcId="{6703C6E5-03E7-4D56-A633-228D04EE8D00}" destId="{0023B015-24C1-4E5A-B709-AEA9DF134D4C}" srcOrd="0" destOrd="0" presId="urn:microsoft.com/office/officeart/2005/8/layout/cycle6"/>
    <dgm:cxn modelId="{F18C8389-90DA-4BE6-8D0C-5E5F9BDF242E}" type="presOf" srcId="{7332A22E-BF9F-42CB-96F1-3AC758D1F92C}" destId="{3CE1706C-E87C-474E-89E9-D89D87BD5273}" srcOrd="0" destOrd="0" presId="urn:microsoft.com/office/officeart/2005/8/layout/cycle6"/>
    <dgm:cxn modelId="{C449578D-6498-440B-9A5E-47CFBC666C9D}" type="presOf" srcId="{7753003E-9C19-437F-86DA-C88EADCBCBDA}" destId="{AFB3FDB3-EE32-458B-A45F-61DB3B061011}" srcOrd="0" destOrd="0" presId="urn:microsoft.com/office/officeart/2005/8/layout/cycle6"/>
    <dgm:cxn modelId="{54B6049E-C4C6-419D-8B49-68991ADC28DA}" srcId="{7332A22E-BF9F-42CB-96F1-3AC758D1F92C}" destId="{D637F881-05E7-45DB-B7DB-48F650359DDD}" srcOrd="4" destOrd="0" parTransId="{308AF412-53BB-4F67-B217-FF64F4E28CED}" sibTransId="{A8789C30-8D51-4546-9880-CC87F6C4E041}"/>
    <dgm:cxn modelId="{437548A7-8E33-4536-92E4-895CC02DA876}" srcId="{7332A22E-BF9F-42CB-96F1-3AC758D1F92C}" destId="{463B0530-D59E-43FB-906B-D1BE9CBAF9A8}" srcOrd="1" destOrd="0" parTransId="{4EB1282A-57E0-4581-B078-A406D192B67D}" sibTransId="{83527033-BBD6-4A76-A178-BA79371EEF45}"/>
    <dgm:cxn modelId="{9D663CAE-6EA4-4310-AF40-4B24B042EDEE}" type="presOf" srcId="{83527033-BBD6-4A76-A178-BA79371EEF45}" destId="{2E91162A-4E02-4CDA-83A6-9BAB59264213}" srcOrd="0" destOrd="0" presId="urn:microsoft.com/office/officeart/2005/8/layout/cycle6"/>
    <dgm:cxn modelId="{2A4EF4D2-1338-4F81-8316-8D94612A126E}" type="presOf" srcId="{D637F881-05E7-45DB-B7DB-48F650359DDD}" destId="{27976AA5-8285-4E82-8524-C89FDE71B3DD}" srcOrd="0" destOrd="0" presId="urn:microsoft.com/office/officeart/2005/8/layout/cycle6"/>
    <dgm:cxn modelId="{87EE2FDF-E843-47E9-9019-F0B21318D3CE}" type="presOf" srcId="{0D7A47EC-56C4-42D2-9E36-858CF22AD22D}" destId="{9E45BB8A-528B-476B-AAF5-F8C5FA9F30EA}" srcOrd="0" destOrd="0" presId="urn:microsoft.com/office/officeart/2005/8/layout/cycle6"/>
    <dgm:cxn modelId="{74860AE4-BA9B-436D-B2BD-BDAAF8484495}" type="presOf" srcId="{A8789C30-8D51-4546-9880-CC87F6C4E041}" destId="{ABAEC2FA-BE15-4667-AE31-BA4C17B84D1C}" srcOrd="0" destOrd="0" presId="urn:microsoft.com/office/officeart/2005/8/layout/cycle6"/>
    <dgm:cxn modelId="{54802820-8E38-48E6-B4A6-6A0B70117268}" type="presParOf" srcId="{3CE1706C-E87C-474E-89E9-D89D87BD5273}" destId="{09E4FE58-9912-459C-9A39-A7C2F1AC6787}" srcOrd="0" destOrd="0" presId="urn:microsoft.com/office/officeart/2005/8/layout/cycle6"/>
    <dgm:cxn modelId="{49356C9B-AAAC-440E-906B-505263E72034}" type="presParOf" srcId="{3CE1706C-E87C-474E-89E9-D89D87BD5273}" destId="{92943074-7B02-484A-8A59-09AD98F1762C}" srcOrd="1" destOrd="0" presId="urn:microsoft.com/office/officeart/2005/8/layout/cycle6"/>
    <dgm:cxn modelId="{FECF6605-BD49-4182-BB3E-D63D1A98064C}" type="presParOf" srcId="{3CE1706C-E87C-474E-89E9-D89D87BD5273}" destId="{72810EA4-72B8-4863-8B43-6D4D570FEC08}" srcOrd="2" destOrd="0" presId="urn:microsoft.com/office/officeart/2005/8/layout/cycle6"/>
    <dgm:cxn modelId="{00FE0438-80F2-43E0-AF84-5AFEC5C2BC65}" type="presParOf" srcId="{3CE1706C-E87C-474E-89E9-D89D87BD5273}" destId="{B3E65195-2972-44F6-B0BC-8A1E2590DFB0}" srcOrd="3" destOrd="0" presId="urn:microsoft.com/office/officeart/2005/8/layout/cycle6"/>
    <dgm:cxn modelId="{B2FFE7C2-3959-428D-9593-31638ACECE86}" type="presParOf" srcId="{3CE1706C-E87C-474E-89E9-D89D87BD5273}" destId="{8F0C3398-191C-4519-B998-F02FD889BCE0}" srcOrd="4" destOrd="0" presId="urn:microsoft.com/office/officeart/2005/8/layout/cycle6"/>
    <dgm:cxn modelId="{039769F7-1817-4159-9596-4E0682F4BD6C}" type="presParOf" srcId="{3CE1706C-E87C-474E-89E9-D89D87BD5273}" destId="{2E91162A-4E02-4CDA-83A6-9BAB59264213}" srcOrd="5" destOrd="0" presId="urn:microsoft.com/office/officeart/2005/8/layout/cycle6"/>
    <dgm:cxn modelId="{225927BF-29EF-400F-98FD-90EDD179D7D0}" type="presParOf" srcId="{3CE1706C-E87C-474E-89E9-D89D87BD5273}" destId="{9E45BB8A-528B-476B-AAF5-F8C5FA9F30EA}" srcOrd="6" destOrd="0" presId="urn:microsoft.com/office/officeart/2005/8/layout/cycle6"/>
    <dgm:cxn modelId="{D8EE3B2A-0F2E-400E-89E8-0C739F5AC4D3}" type="presParOf" srcId="{3CE1706C-E87C-474E-89E9-D89D87BD5273}" destId="{26D2CC67-7D54-4DAF-8B84-459948C9E6F2}" srcOrd="7" destOrd="0" presId="urn:microsoft.com/office/officeart/2005/8/layout/cycle6"/>
    <dgm:cxn modelId="{3015E6CE-F4D3-426D-A6A9-F889A16F6B32}" type="presParOf" srcId="{3CE1706C-E87C-474E-89E9-D89D87BD5273}" destId="{AFB3FDB3-EE32-458B-A45F-61DB3B061011}" srcOrd="8" destOrd="0" presId="urn:microsoft.com/office/officeart/2005/8/layout/cycle6"/>
    <dgm:cxn modelId="{60E03E70-818B-45AC-B097-27D0B05404A5}" type="presParOf" srcId="{3CE1706C-E87C-474E-89E9-D89D87BD5273}" destId="{3F0E2838-D3A4-401C-AF2E-B04762E7485F}" srcOrd="9" destOrd="0" presId="urn:microsoft.com/office/officeart/2005/8/layout/cycle6"/>
    <dgm:cxn modelId="{9C9BB34F-911B-41ED-ADC3-5F51445E15BE}" type="presParOf" srcId="{3CE1706C-E87C-474E-89E9-D89D87BD5273}" destId="{657F89C3-92AD-4412-95DD-A506241EACED}" srcOrd="10" destOrd="0" presId="urn:microsoft.com/office/officeart/2005/8/layout/cycle6"/>
    <dgm:cxn modelId="{C8BDF3AB-9361-47F8-BA0A-9FC7A5657E35}" type="presParOf" srcId="{3CE1706C-E87C-474E-89E9-D89D87BD5273}" destId="{0023B015-24C1-4E5A-B709-AEA9DF134D4C}" srcOrd="11" destOrd="0" presId="urn:microsoft.com/office/officeart/2005/8/layout/cycle6"/>
    <dgm:cxn modelId="{1E048970-7228-432A-B99C-5CDEE46F8638}" type="presParOf" srcId="{3CE1706C-E87C-474E-89E9-D89D87BD5273}" destId="{27976AA5-8285-4E82-8524-C89FDE71B3DD}" srcOrd="12" destOrd="0" presId="urn:microsoft.com/office/officeart/2005/8/layout/cycle6"/>
    <dgm:cxn modelId="{C39A29D7-AFCF-4F9C-ABC9-CC11DA741FEE}" type="presParOf" srcId="{3CE1706C-E87C-474E-89E9-D89D87BD5273}" destId="{62CF8F4B-BEC9-44DD-ACEA-5B21B8EB4BC7}" srcOrd="13" destOrd="0" presId="urn:microsoft.com/office/officeart/2005/8/layout/cycle6"/>
    <dgm:cxn modelId="{DFC14392-200F-476C-8FC5-D1E15A054698}" type="presParOf" srcId="{3CE1706C-E87C-474E-89E9-D89D87BD5273}" destId="{ABAEC2FA-BE15-4667-AE31-BA4C17B84D1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292CA-C826-4222-98F5-8A3D33B0CDB8}"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GB"/>
        </a:p>
      </dgm:t>
    </dgm:pt>
    <dgm:pt modelId="{C5139DAD-43F7-4B17-9B87-9542F9243BB2}">
      <dgm:prSet phldrT="[Text]"/>
      <dgm:spPr/>
      <dgm:t>
        <a:bodyPr/>
        <a:lstStyle/>
        <a:p>
          <a:r>
            <a:rPr lang="en-GB" dirty="0" err="1"/>
            <a:t>Desember</a:t>
          </a:r>
          <a:r>
            <a:rPr lang="en-GB" dirty="0"/>
            <a:t> 2020</a:t>
          </a:r>
        </a:p>
      </dgm:t>
    </dgm:pt>
    <dgm:pt modelId="{3E88707D-BB88-4961-B2D8-8A63F2E68704}" type="parTrans" cxnId="{982A5E20-E26F-4E98-B995-D69A8A174749}">
      <dgm:prSet/>
      <dgm:spPr/>
      <dgm:t>
        <a:bodyPr/>
        <a:lstStyle/>
        <a:p>
          <a:endParaRPr lang="en-GB"/>
        </a:p>
      </dgm:t>
    </dgm:pt>
    <dgm:pt modelId="{311164C8-F121-40BD-AE55-37520BAFD6CF}" type="sibTrans" cxnId="{982A5E20-E26F-4E98-B995-D69A8A174749}">
      <dgm:prSet/>
      <dgm:spPr/>
      <dgm:t>
        <a:bodyPr/>
        <a:lstStyle/>
        <a:p>
          <a:endParaRPr lang="en-GB"/>
        </a:p>
      </dgm:t>
    </dgm:pt>
    <dgm:pt modelId="{54A180C1-504F-43F6-9773-47F5789F6BF3}">
      <dgm:prSet phldrT="[Text]"/>
      <dgm:spPr/>
      <dgm:t>
        <a:bodyPr/>
        <a:lstStyle/>
        <a:p>
          <a:r>
            <a:rPr lang="en-GB" dirty="0"/>
            <a:t>Mars/April 2022</a:t>
          </a:r>
        </a:p>
      </dgm:t>
    </dgm:pt>
    <dgm:pt modelId="{06089E72-E037-4172-A07E-2F66246C004F}" type="parTrans" cxnId="{A15464DD-A203-4A9B-B247-09ACFA9C630F}">
      <dgm:prSet/>
      <dgm:spPr/>
      <dgm:t>
        <a:bodyPr/>
        <a:lstStyle/>
        <a:p>
          <a:endParaRPr lang="en-GB"/>
        </a:p>
      </dgm:t>
    </dgm:pt>
    <dgm:pt modelId="{26242D6E-4BD7-4029-87A1-B1EAE4759A6C}" type="sibTrans" cxnId="{A15464DD-A203-4A9B-B247-09ACFA9C630F}">
      <dgm:prSet/>
      <dgm:spPr/>
      <dgm:t>
        <a:bodyPr/>
        <a:lstStyle/>
        <a:p>
          <a:endParaRPr lang="en-GB"/>
        </a:p>
      </dgm:t>
    </dgm:pt>
    <dgm:pt modelId="{5E6D0E26-9978-48B1-99C7-0383FFA24108}">
      <dgm:prSet phldrT="[Text]"/>
      <dgm:spPr/>
      <dgm:t>
        <a:bodyPr/>
        <a:lstStyle/>
        <a:p>
          <a:r>
            <a:rPr lang="en-GB" dirty="0"/>
            <a:t>November/</a:t>
          </a:r>
          <a:r>
            <a:rPr lang="en-GB" dirty="0" err="1"/>
            <a:t>desember</a:t>
          </a:r>
          <a:r>
            <a:rPr lang="en-GB" dirty="0"/>
            <a:t> 2021</a:t>
          </a:r>
        </a:p>
      </dgm:t>
    </dgm:pt>
    <dgm:pt modelId="{4E6830C4-ABCE-4BBC-8039-9B1683A253E0}" type="parTrans" cxnId="{2D8D4BB2-212B-4217-A9E7-FC75E25DA07F}">
      <dgm:prSet/>
      <dgm:spPr/>
      <dgm:t>
        <a:bodyPr/>
        <a:lstStyle/>
        <a:p>
          <a:endParaRPr lang="en-GB"/>
        </a:p>
      </dgm:t>
    </dgm:pt>
    <dgm:pt modelId="{06F70823-C0ED-4A3F-BD2D-C48B2322D498}" type="sibTrans" cxnId="{2D8D4BB2-212B-4217-A9E7-FC75E25DA07F}">
      <dgm:prSet/>
      <dgm:spPr/>
      <dgm:t>
        <a:bodyPr/>
        <a:lstStyle/>
        <a:p>
          <a:endParaRPr lang="en-GB"/>
        </a:p>
      </dgm:t>
    </dgm:pt>
    <dgm:pt modelId="{4B0F4B86-FB9D-493F-913B-1BE33DDE0E8B}" type="pres">
      <dgm:prSet presAssocID="{9B8292CA-C826-4222-98F5-8A3D33B0CDB8}" presName="Name0" presStyleCnt="0">
        <dgm:presLayoutVars>
          <dgm:dir/>
          <dgm:animLvl val="lvl"/>
          <dgm:resizeHandles val="exact"/>
        </dgm:presLayoutVars>
      </dgm:prSet>
      <dgm:spPr/>
    </dgm:pt>
    <dgm:pt modelId="{3F70941D-6EC1-4A16-9738-DB3D2DE63BCC}" type="pres">
      <dgm:prSet presAssocID="{9B8292CA-C826-4222-98F5-8A3D33B0CDB8}" presName="dummy" presStyleCnt="0"/>
      <dgm:spPr/>
    </dgm:pt>
    <dgm:pt modelId="{C5106F0D-7EC7-4DAF-B231-7E25BF02FA45}" type="pres">
      <dgm:prSet presAssocID="{9B8292CA-C826-4222-98F5-8A3D33B0CDB8}" presName="linH" presStyleCnt="0"/>
      <dgm:spPr/>
    </dgm:pt>
    <dgm:pt modelId="{6B8BD71A-963A-4822-91FD-205F497AB43A}" type="pres">
      <dgm:prSet presAssocID="{9B8292CA-C826-4222-98F5-8A3D33B0CDB8}" presName="padding1" presStyleCnt="0"/>
      <dgm:spPr/>
    </dgm:pt>
    <dgm:pt modelId="{38472160-9D3A-4F4F-A776-7D01B0AFE119}" type="pres">
      <dgm:prSet presAssocID="{C5139DAD-43F7-4B17-9B87-9542F9243BB2}" presName="linV" presStyleCnt="0"/>
      <dgm:spPr/>
    </dgm:pt>
    <dgm:pt modelId="{FC0AEB53-FCE3-48AE-B2CB-8644140219CB}" type="pres">
      <dgm:prSet presAssocID="{C5139DAD-43F7-4B17-9B87-9542F9243BB2}" presName="spVertical1" presStyleCnt="0"/>
      <dgm:spPr/>
    </dgm:pt>
    <dgm:pt modelId="{C3527B8A-5AF6-414A-AE5B-3063ACCF81A7}" type="pres">
      <dgm:prSet presAssocID="{C5139DAD-43F7-4B17-9B87-9542F9243BB2}" presName="parTx" presStyleLbl="revTx" presStyleIdx="0" presStyleCnt="3">
        <dgm:presLayoutVars>
          <dgm:chMax val="0"/>
          <dgm:chPref val="0"/>
          <dgm:bulletEnabled val="1"/>
        </dgm:presLayoutVars>
      </dgm:prSet>
      <dgm:spPr/>
    </dgm:pt>
    <dgm:pt modelId="{C6D6ABDB-D14E-4CD4-A588-B4E8C637E20F}" type="pres">
      <dgm:prSet presAssocID="{C5139DAD-43F7-4B17-9B87-9542F9243BB2}" presName="spVertical2" presStyleCnt="0"/>
      <dgm:spPr/>
    </dgm:pt>
    <dgm:pt modelId="{CA9416CC-1426-48B5-A2D7-7F65ACA84141}" type="pres">
      <dgm:prSet presAssocID="{C5139DAD-43F7-4B17-9B87-9542F9243BB2}" presName="spVertical3" presStyleCnt="0"/>
      <dgm:spPr/>
    </dgm:pt>
    <dgm:pt modelId="{07670C43-0282-4924-8426-92E19AD12E0C}" type="pres">
      <dgm:prSet presAssocID="{311164C8-F121-40BD-AE55-37520BAFD6CF}" presName="space" presStyleCnt="0"/>
      <dgm:spPr/>
    </dgm:pt>
    <dgm:pt modelId="{9706E0B4-0D41-4173-8C2A-E580E7D5D826}" type="pres">
      <dgm:prSet presAssocID="{5E6D0E26-9978-48B1-99C7-0383FFA24108}" presName="linV" presStyleCnt="0"/>
      <dgm:spPr/>
    </dgm:pt>
    <dgm:pt modelId="{A178238D-2316-4F77-B4A4-AC5081F096D4}" type="pres">
      <dgm:prSet presAssocID="{5E6D0E26-9978-48B1-99C7-0383FFA24108}" presName="spVertical1" presStyleCnt="0"/>
      <dgm:spPr/>
    </dgm:pt>
    <dgm:pt modelId="{32571E4B-36D0-4FDF-83E5-C43A8489474E}" type="pres">
      <dgm:prSet presAssocID="{5E6D0E26-9978-48B1-99C7-0383FFA24108}" presName="parTx" presStyleLbl="revTx" presStyleIdx="1" presStyleCnt="3">
        <dgm:presLayoutVars>
          <dgm:chMax val="0"/>
          <dgm:chPref val="0"/>
          <dgm:bulletEnabled val="1"/>
        </dgm:presLayoutVars>
      </dgm:prSet>
      <dgm:spPr/>
    </dgm:pt>
    <dgm:pt modelId="{D099D128-A480-4C12-8144-A345166D9D75}" type="pres">
      <dgm:prSet presAssocID="{5E6D0E26-9978-48B1-99C7-0383FFA24108}" presName="spVertical2" presStyleCnt="0"/>
      <dgm:spPr/>
    </dgm:pt>
    <dgm:pt modelId="{2324E319-D78D-495D-BF81-EA4A2B60E362}" type="pres">
      <dgm:prSet presAssocID="{5E6D0E26-9978-48B1-99C7-0383FFA24108}" presName="spVertical3" presStyleCnt="0"/>
      <dgm:spPr/>
    </dgm:pt>
    <dgm:pt modelId="{1DD29836-20E6-4468-90CF-E72C316F142B}" type="pres">
      <dgm:prSet presAssocID="{06F70823-C0ED-4A3F-BD2D-C48B2322D498}" presName="space" presStyleCnt="0"/>
      <dgm:spPr/>
    </dgm:pt>
    <dgm:pt modelId="{6F1D0536-7A88-4F1A-86B0-A8E3FF40C97A}" type="pres">
      <dgm:prSet presAssocID="{54A180C1-504F-43F6-9773-47F5789F6BF3}" presName="linV" presStyleCnt="0"/>
      <dgm:spPr/>
    </dgm:pt>
    <dgm:pt modelId="{6A13704A-5970-446D-A226-B29604D1241F}" type="pres">
      <dgm:prSet presAssocID="{54A180C1-504F-43F6-9773-47F5789F6BF3}" presName="spVertical1" presStyleCnt="0"/>
      <dgm:spPr/>
    </dgm:pt>
    <dgm:pt modelId="{AC4D4483-CFCE-48FF-8725-CDB03BF43160}" type="pres">
      <dgm:prSet presAssocID="{54A180C1-504F-43F6-9773-47F5789F6BF3}" presName="parTx" presStyleLbl="revTx" presStyleIdx="2" presStyleCnt="3">
        <dgm:presLayoutVars>
          <dgm:chMax val="0"/>
          <dgm:chPref val="0"/>
          <dgm:bulletEnabled val="1"/>
        </dgm:presLayoutVars>
      </dgm:prSet>
      <dgm:spPr/>
    </dgm:pt>
    <dgm:pt modelId="{349ED293-B523-44BC-ACBA-C411CF32D53E}" type="pres">
      <dgm:prSet presAssocID="{54A180C1-504F-43F6-9773-47F5789F6BF3}" presName="spVertical2" presStyleCnt="0"/>
      <dgm:spPr/>
    </dgm:pt>
    <dgm:pt modelId="{3020EDBC-642A-4BAC-9763-A6B433BADBD4}" type="pres">
      <dgm:prSet presAssocID="{54A180C1-504F-43F6-9773-47F5789F6BF3}" presName="spVertical3" presStyleCnt="0"/>
      <dgm:spPr/>
    </dgm:pt>
    <dgm:pt modelId="{7E7DB785-7E0A-486F-B026-900CB1F28F61}" type="pres">
      <dgm:prSet presAssocID="{9B8292CA-C826-4222-98F5-8A3D33B0CDB8}" presName="padding2" presStyleCnt="0"/>
      <dgm:spPr/>
    </dgm:pt>
    <dgm:pt modelId="{124C2CB6-0DB0-4D60-9901-593CF51CBD3C}" type="pres">
      <dgm:prSet presAssocID="{9B8292CA-C826-4222-98F5-8A3D33B0CDB8}" presName="negArrow" presStyleCnt="0"/>
      <dgm:spPr/>
    </dgm:pt>
    <dgm:pt modelId="{6FEFF849-399D-4E2B-B79F-DE1CEB51331A}" type="pres">
      <dgm:prSet presAssocID="{9B8292CA-C826-4222-98F5-8A3D33B0CDB8}" presName="backgroundArrow" presStyleLbl="node1" presStyleIdx="0" presStyleCnt="1"/>
      <dgm:spPr>
        <a:solidFill>
          <a:schemeClr val="accent1">
            <a:lumMod val="60000"/>
            <a:lumOff val="40000"/>
          </a:schemeClr>
        </a:solidFill>
      </dgm:spPr>
    </dgm:pt>
  </dgm:ptLst>
  <dgm:cxnLst>
    <dgm:cxn modelId="{34C3F40F-B31A-4903-8A14-AB02F8A2DA63}" type="presOf" srcId="{9B8292CA-C826-4222-98F5-8A3D33B0CDB8}" destId="{4B0F4B86-FB9D-493F-913B-1BE33DDE0E8B}" srcOrd="0" destOrd="0" presId="urn:microsoft.com/office/officeart/2005/8/layout/hProcess3"/>
    <dgm:cxn modelId="{982A5E20-E26F-4E98-B995-D69A8A174749}" srcId="{9B8292CA-C826-4222-98F5-8A3D33B0CDB8}" destId="{C5139DAD-43F7-4B17-9B87-9542F9243BB2}" srcOrd="0" destOrd="0" parTransId="{3E88707D-BB88-4961-B2D8-8A63F2E68704}" sibTransId="{311164C8-F121-40BD-AE55-37520BAFD6CF}"/>
    <dgm:cxn modelId="{2E2EB42E-FBAE-4169-8AB3-C3419980421F}" type="presOf" srcId="{C5139DAD-43F7-4B17-9B87-9542F9243BB2}" destId="{C3527B8A-5AF6-414A-AE5B-3063ACCF81A7}" srcOrd="0" destOrd="0" presId="urn:microsoft.com/office/officeart/2005/8/layout/hProcess3"/>
    <dgm:cxn modelId="{2D8D4BB2-212B-4217-A9E7-FC75E25DA07F}" srcId="{9B8292CA-C826-4222-98F5-8A3D33B0CDB8}" destId="{5E6D0E26-9978-48B1-99C7-0383FFA24108}" srcOrd="1" destOrd="0" parTransId="{4E6830C4-ABCE-4BBC-8039-9B1683A253E0}" sibTransId="{06F70823-C0ED-4A3F-BD2D-C48B2322D498}"/>
    <dgm:cxn modelId="{E25CE5D0-7B40-4C54-8B4B-6661A94CB358}" type="presOf" srcId="{54A180C1-504F-43F6-9773-47F5789F6BF3}" destId="{AC4D4483-CFCE-48FF-8725-CDB03BF43160}" srcOrd="0" destOrd="0" presId="urn:microsoft.com/office/officeart/2005/8/layout/hProcess3"/>
    <dgm:cxn modelId="{A15464DD-A203-4A9B-B247-09ACFA9C630F}" srcId="{9B8292CA-C826-4222-98F5-8A3D33B0CDB8}" destId="{54A180C1-504F-43F6-9773-47F5789F6BF3}" srcOrd="2" destOrd="0" parTransId="{06089E72-E037-4172-A07E-2F66246C004F}" sibTransId="{26242D6E-4BD7-4029-87A1-B1EAE4759A6C}"/>
    <dgm:cxn modelId="{49603FF2-8FFD-433A-8889-D4F86F9045EC}" type="presOf" srcId="{5E6D0E26-9978-48B1-99C7-0383FFA24108}" destId="{32571E4B-36D0-4FDF-83E5-C43A8489474E}" srcOrd="0" destOrd="0" presId="urn:microsoft.com/office/officeart/2005/8/layout/hProcess3"/>
    <dgm:cxn modelId="{0AECE46A-C309-4EE4-93D1-03673B305C7A}" type="presParOf" srcId="{4B0F4B86-FB9D-493F-913B-1BE33DDE0E8B}" destId="{3F70941D-6EC1-4A16-9738-DB3D2DE63BCC}" srcOrd="0" destOrd="0" presId="urn:microsoft.com/office/officeart/2005/8/layout/hProcess3"/>
    <dgm:cxn modelId="{4B725F16-864B-4A4B-8AC3-3384F9579908}" type="presParOf" srcId="{4B0F4B86-FB9D-493F-913B-1BE33DDE0E8B}" destId="{C5106F0D-7EC7-4DAF-B231-7E25BF02FA45}" srcOrd="1" destOrd="0" presId="urn:microsoft.com/office/officeart/2005/8/layout/hProcess3"/>
    <dgm:cxn modelId="{799F9C87-81ED-4C3C-BC60-05250A728583}" type="presParOf" srcId="{C5106F0D-7EC7-4DAF-B231-7E25BF02FA45}" destId="{6B8BD71A-963A-4822-91FD-205F497AB43A}" srcOrd="0" destOrd="0" presId="urn:microsoft.com/office/officeart/2005/8/layout/hProcess3"/>
    <dgm:cxn modelId="{98A35AC1-64C0-46FC-AFCE-73432722835C}" type="presParOf" srcId="{C5106F0D-7EC7-4DAF-B231-7E25BF02FA45}" destId="{38472160-9D3A-4F4F-A776-7D01B0AFE119}" srcOrd="1" destOrd="0" presId="urn:microsoft.com/office/officeart/2005/8/layout/hProcess3"/>
    <dgm:cxn modelId="{7440D5AB-D66E-407A-A83C-6212E5DF4B05}" type="presParOf" srcId="{38472160-9D3A-4F4F-A776-7D01B0AFE119}" destId="{FC0AEB53-FCE3-48AE-B2CB-8644140219CB}" srcOrd="0" destOrd="0" presId="urn:microsoft.com/office/officeart/2005/8/layout/hProcess3"/>
    <dgm:cxn modelId="{199CFB84-EFF0-4E15-9B69-696E64357D61}" type="presParOf" srcId="{38472160-9D3A-4F4F-A776-7D01B0AFE119}" destId="{C3527B8A-5AF6-414A-AE5B-3063ACCF81A7}" srcOrd="1" destOrd="0" presId="urn:microsoft.com/office/officeart/2005/8/layout/hProcess3"/>
    <dgm:cxn modelId="{AE489A4B-2596-4BE4-8EBE-C58BB27BC7A5}" type="presParOf" srcId="{38472160-9D3A-4F4F-A776-7D01B0AFE119}" destId="{C6D6ABDB-D14E-4CD4-A588-B4E8C637E20F}" srcOrd="2" destOrd="0" presId="urn:microsoft.com/office/officeart/2005/8/layout/hProcess3"/>
    <dgm:cxn modelId="{E2CFE7ED-5EE8-4F0A-80C4-C191F5983F7C}" type="presParOf" srcId="{38472160-9D3A-4F4F-A776-7D01B0AFE119}" destId="{CA9416CC-1426-48B5-A2D7-7F65ACA84141}" srcOrd="3" destOrd="0" presId="urn:microsoft.com/office/officeart/2005/8/layout/hProcess3"/>
    <dgm:cxn modelId="{9D37E686-3DE9-45C4-9128-B592798C6EB8}" type="presParOf" srcId="{C5106F0D-7EC7-4DAF-B231-7E25BF02FA45}" destId="{07670C43-0282-4924-8426-92E19AD12E0C}" srcOrd="2" destOrd="0" presId="urn:microsoft.com/office/officeart/2005/8/layout/hProcess3"/>
    <dgm:cxn modelId="{71236B1D-ADD0-4ACD-B940-0F35959362B5}" type="presParOf" srcId="{C5106F0D-7EC7-4DAF-B231-7E25BF02FA45}" destId="{9706E0B4-0D41-4173-8C2A-E580E7D5D826}" srcOrd="3" destOrd="0" presId="urn:microsoft.com/office/officeart/2005/8/layout/hProcess3"/>
    <dgm:cxn modelId="{B49041C7-B2BF-4868-A823-763DF908572D}" type="presParOf" srcId="{9706E0B4-0D41-4173-8C2A-E580E7D5D826}" destId="{A178238D-2316-4F77-B4A4-AC5081F096D4}" srcOrd="0" destOrd="0" presId="urn:microsoft.com/office/officeart/2005/8/layout/hProcess3"/>
    <dgm:cxn modelId="{204AC3A7-BF83-4AAD-921A-38BBA730C857}" type="presParOf" srcId="{9706E0B4-0D41-4173-8C2A-E580E7D5D826}" destId="{32571E4B-36D0-4FDF-83E5-C43A8489474E}" srcOrd="1" destOrd="0" presId="urn:microsoft.com/office/officeart/2005/8/layout/hProcess3"/>
    <dgm:cxn modelId="{88CA411A-8DDF-4C57-889A-85895CA2D230}" type="presParOf" srcId="{9706E0B4-0D41-4173-8C2A-E580E7D5D826}" destId="{D099D128-A480-4C12-8144-A345166D9D75}" srcOrd="2" destOrd="0" presId="urn:microsoft.com/office/officeart/2005/8/layout/hProcess3"/>
    <dgm:cxn modelId="{09A16825-DC97-4416-90F7-86369FC2C2F8}" type="presParOf" srcId="{9706E0B4-0D41-4173-8C2A-E580E7D5D826}" destId="{2324E319-D78D-495D-BF81-EA4A2B60E362}" srcOrd="3" destOrd="0" presId="urn:microsoft.com/office/officeart/2005/8/layout/hProcess3"/>
    <dgm:cxn modelId="{8D42F67B-C766-4089-967D-849DCD8611C1}" type="presParOf" srcId="{C5106F0D-7EC7-4DAF-B231-7E25BF02FA45}" destId="{1DD29836-20E6-4468-90CF-E72C316F142B}" srcOrd="4" destOrd="0" presId="urn:microsoft.com/office/officeart/2005/8/layout/hProcess3"/>
    <dgm:cxn modelId="{50CF58CA-E8C6-4833-B5FF-FEB278C5644A}" type="presParOf" srcId="{C5106F0D-7EC7-4DAF-B231-7E25BF02FA45}" destId="{6F1D0536-7A88-4F1A-86B0-A8E3FF40C97A}" srcOrd="5" destOrd="0" presId="urn:microsoft.com/office/officeart/2005/8/layout/hProcess3"/>
    <dgm:cxn modelId="{25FC8636-9073-4007-BDB2-56CB2BEF8235}" type="presParOf" srcId="{6F1D0536-7A88-4F1A-86B0-A8E3FF40C97A}" destId="{6A13704A-5970-446D-A226-B29604D1241F}" srcOrd="0" destOrd="0" presId="urn:microsoft.com/office/officeart/2005/8/layout/hProcess3"/>
    <dgm:cxn modelId="{F6DBF9BF-EAD0-4C61-9711-478D0BDA597E}" type="presParOf" srcId="{6F1D0536-7A88-4F1A-86B0-A8E3FF40C97A}" destId="{AC4D4483-CFCE-48FF-8725-CDB03BF43160}" srcOrd="1" destOrd="0" presId="urn:microsoft.com/office/officeart/2005/8/layout/hProcess3"/>
    <dgm:cxn modelId="{1A2FD785-01DE-47A8-8A53-C5835AE62C82}" type="presParOf" srcId="{6F1D0536-7A88-4F1A-86B0-A8E3FF40C97A}" destId="{349ED293-B523-44BC-ACBA-C411CF32D53E}" srcOrd="2" destOrd="0" presId="urn:microsoft.com/office/officeart/2005/8/layout/hProcess3"/>
    <dgm:cxn modelId="{E35BB5B5-30B1-49B6-A7A8-788CAE541621}" type="presParOf" srcId="{6F1D0536-7A88-4F1A-86B0-A8E3FF40C97A}" destId="{3020EDBC-642A-4BAC-9763-A6B433BADBD4}" srcOrd="3" destOrd="0" presId="urn:microsoft.com/office/officeart/2005/8/layout/hProcess3"/>
    <dgm:cxn modelId="{84E4E6B5-25CA-49B8-8FFA-CF110233A5AA}" type="presParOf" srcId="{C5106F0D-7EC7-4DAF-B231-7E25BF02FA45}" destId="{7E7DB785-7E0A-486F-B026-900CB1F28F61}" srcOrd="6" destOrd="0" presId="urn:microsoft.com/office/officeart/2005/8/layout/hProcess3"/>
    <dgm:cxn modelId="{5E2E1886-F737-4716-93F0-E1854316AB37}" type="presParOf" srcId="{C5106F0D-7EC7-4DAF-B231-7E25BF02FA45}" destId="{124C2CB6-0DB0-4D60-9901-593CF51CBD3C}" srcOrd="7" destOrd="0" presId="urn:microsoft.com/office/officeart/2005/8/layout/hProcess3"/>
    <dgm:cxn modelId="{8A5B3EBE-48E2-446B-AD25-726670A0ADCD}" type="presParOf" srcId="{C5106F0D-7EC7-4DAF-B231-7E25BF02FA45}" destId="{6FEFF849-399D-4E2B-B79F-DE1CEB51331A}"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1FA682-8DA5-481C-9FB3-8DE4BDBA72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16216C2-6D8D-48F3-BFEE-C927E755ED62}">
      <dgm:prSet phldrT="[Text]"/>
      <dgm:spPr/>
      <dgm:t>
        <a:bodyPr/>
        <a:lstStyle/>
        <a:p>
          <a:r>
            <a:rPr lang="en-GB" dirty="0"/>
            <a:t>Investigatory powers</a:t>
          </a:r>
        </a:p>
      </dgm:t>
    </dgm:pt>
    <dgm:pt modelId="{1279ED7F-D39C-4209-8BD3-883275DA1765}" type="parTrans" cxnId="{28727AE9-7460-416D-9293-970DC0C9578A}">
      <dgm:prSet/>
      <dgm:spPr/>
      <dgm:t>
        <a:bodyPr/>
        <a:lstStyle/>
        <a:p>
          <a:endParaRPr lang="en-GB"/>
        </a:p>
      </dgm:t>
    </dgm:pt>
    <dgm:pt modelId="{FD5B9CB2-C066-42BA-BBD6-7DF29D569961}" type="sibTrans" cxnId="{28727AE9-7460-416D-9293-970DC0C9578A}">
      <dgm:prSet/>
      <dgm:spPr/>
      <dgm:t>
        <a:bodyPr/>
        <a:lstStyle/>
        <a:p>
          <a:endParaRPr lang="en-GB"/>
        </a:p>
      </dgm:t>
    </dgm:pt>
    <dgm:pt modelId="{A1D1FDE0-00C9-4FCA-9CDB-D95A185DB845}">
      <dgm:prSet phldrT="[Text]"/>
      <dgm:spPr/>
      <dgm:t>
        <a:bodyPr/>
        <a:lstStyle/>
        <a:p>
          <a:r>
            <a:rPr lang="en-GB" dirty="0"/>
            <a:t>Compliance reports</a:t>
          </a:r>
        </a:p>
      </dgm:t>
    </dgm:pt>
    <dgm:pt modelId="{63252CC1-0B50-428B-8906-6C01579FF247}" type="parTrans" cxnId="{EC6E50B4-F764-4DB2-BDB4-D685CD6E645F}">
      <dgm:prSet/>
      <dgm:spPr/>
      <dgm:t>
        <a:bodyPr/>
        <a:lstStyle/>
        <a:p>
          <a:endParaRPr lang="en-GB"/>
        </a:p>
      </dgm:t>
    </dgm:pt>
    <dgm:pt modelId="{ABE62772-61AA-4966-B87F-86D60ACA9475}" type="sibTrans" cxnId="{EC6E50B4-F764-4DB2-BDB4-D685CD6E645F}">
      <dgm:prSet/>
      <dgm:spPr/>
      <dgm:t>
        <a:bodyPr/>
        <a:lstStyle/>
        <a:p>
          <a:endParaRPr lang="en-GB"/>
        </a:p>
      </dgm:t>
    </dgm:pt>
    <dgm:pt modelId="{FCCF3AB7-BCBC-4C56-BEDF-D1727E698AF5}">
      <dgm:prSet phldrT="[Text]"/>
      <dgm:spPr/>
      <dgm:t>
        <a:bodyPr/>
        <a:lstStyle/>
        <a:p>
          <a:r>
            <a:rPr lang="en-GB" dirty="0"/>
            <a:t>Enforcement powers</a:t>
          </a:r>
        </a:p>
      </dgm:t>
    </dgm:pt>
    <dgm:pt modelId="{3EC86732-6883-4E08-B716-A09A82062704}" type="parTrans" cxnId="{CF4033C9-2A12-43BD-8505-ECBBFD884B60}">
      <dgm:prSet/>
      <dgm:spPr/>
      <dgm:t>
        <a:bodyPr/>
        <a:lstStyle/>
        <a:p>
          <a:endParaRPr lang="en-GB"/>
        </a:p>
      </dgm:t>
    </dgm:pt>
    <dgm:pt modelId="{4E745FBA-1E64-45E3-BAA0-C7464EAB7447}" type="sibTrans" cxnId="{CF4033C9-2A12-43BD-8505-ECBBFD884B60}">
      <dgm:prSet/>
      <dgm:spPr/>
      <dgm:t>
        <a:bodyPr/>
        <a:lstStyle/>
        <a:p>
          <a:endParaRPr lang="en-GB"/>
        </a:p>
      </dgm:t>
    </dgm:pt>
    <dgm:pt modelId="{0895770D-B6A6-4CD4-B703-871F696886CE}">
      <dgm:prSet phldrT="[Text]"/>
      <dgm:spPr>
        <a:solidFill>
          <a:schemeClr val="lt1">
            <a:hueOff val="0"/>
            <a:satOff val="0"/>
            <a:lumOff val="0"/>
            <a:alpha val="0"/>
          </a:schemeClr>
        </a:solidFill>
      </dgm:spPr>
      <dgm:t>
        <a:bodyPr/>
        <a:lstStyle/>
        <a:p>
          <a:r>
            <a:rPr lang="en-GB" dirty="0"/>
            <a:t>Fines up to 20% of annual turnover in case of repeated infringements</a:t>
          </a:r>
        </a:p>
      </dgm:t>
    </dgm:pt>
    <dgm:pt modelId="{E48E81FB-A21A-41B5-91F8-74320AE9B1A0}" type="parTrans" cxnId="{C024A3D1-68A6-4A1D-A8FD-7B3DDC460D40}">
      <dgm:prSet/>
      <dgm:spPr/>
      <dgm:t>
        <a:bodyPr/>
        <a:lstStyle/>
        <a:p>
          <a:endParaRPr lang="en-GB"/>
        </a:p>
      </dgm:t>
    </dgm:pt>
    <dgm:pt modelId="{B1EBC1EA-7AA4-4A87-8BCC-D4B412CE8C01}" type="sibTrans" cxnId="{C024A3D1-68A6-4A1D-A8FD-7B3DDC460D40}">
      <dgm:prSet/>
      <dgm:spPr/>
      <dgm:t>
        <a:bodyPr/>
        <a:lstStyle/>
        <a:p>
          <a:endParaRPr lang="en-GB"/>
        </a:p>
      </dgm:t>
    </dgm:pt>
    <dgm:pt modelId="{BFEB4899-FE85-4824-8C9F-2979F75A097F}">
      <dgm:prSet phldrT="[Text]"/>
      <dgm:spPr/>
      <dgm:t>
        <a:bodyPr/>
        <a:lstStyle/>
        <a:p>
          <a:r>
            <a:rPr lang="en-GB" dirty="0"/>
            <a:t>Governance</a:t>
          </a:r>
        </a:p>
      </dgm:t>
    </dgm:pt>
    <dgm:pt modelId="{6A4C631A-D8E6-4434-ABD2-013F7D0FE0F9}" type="parTrans" cxnId="{B5A0557A-BC55-4B55-9330-B0627CBB0157}">
      <dgm:prSet/>
      <dgm:spPr/>
      <dgm:t>
        <a:bodyPr/>
        <a:lstStyle/>
        <a:p>
          <a:endParaRPr lang="en-GB"/>
        </a:p>
      </dgm:t>
    </dgm:pt>
    <dgm:pt modelId="{7CDB9C24-B699-40DA-A92A-CE25D3F4E1CA}" type="sibTrans" cxnId="{B5A0557A-BC55-4B55-9330-B0627CBB0157}">
      <dgm:prSet/>
      <dgm:spPr/>
      <dgm:t>
        <a:bodyPr/>
        <a:lstStyle/>
        <a:p>
          <a:endParaRPr lang="en-GB"/>
        </a:p>
      </dgm:t>
    </dgm:pt>
    <dgm:pt modelId="{8C419E92-26BB-4D46-BC1B-1A8E897ACF21}">
      <dgm:prSet phldrT="[Text]"/>
      <dgm:spPr/>
      <dgm:t>
        <a:bodyPr/>
        <a:lstStyle/>
        <a:p>
          <a:r>
            <a:rPr lang="en-GB" dirty="0"/>
            <a:t>Commission as sole enforcer of DMA</a:t>
          </a:r>
        </a:p>
      </dgm:t>
    </dgm:pt>
    <dgm:pt modelId="{2556B41C-8CD4-418C-B2A0-17AC07766A66}" type="parTrans" cxnId="{3520A429-B18F-4047-B321-25C64740B403}">
      <dgm:prSet/>
      <dgm:spPr/>
      <dgm:t>
        <a:bodyPr/>
        <a:lstStyle/>
        <a:p>
          <a:endParaRPr lang="en-GB"/>
        </a:p>
      </dgm:t>
    </dgm:pt>
    <dgm:pt modelId="{913688BC-F2FF-415D-899E-E18FF1A6EFF0}" type="sibTrans" cxnId="{3520A429-B18F-4047-B321-25C64740B403}">
      <dgm:prSet/>
      <dgm:spPr/>
      <dgm:t>
        <a:bodyPr/>
        <a:lstStyle/>
        <a:p>
          <a:endParaRPr lang="en-GB"/>
        </a:p>
      </dgm:t>
    </dgm:pt>
    <dgm:pt modelId="{77D46963-60C5-47EF-AC78-87DC06C42E3F}">
      <dgm:prSet phldrT="[Text]"/>
      <dgm:spPr/>
      <dgm:t>
        <a:bodyPr/>
        <a:lstStyle/>
        <a:p>
          <a:r>
            <a:rPr lang="en-GB" dirty="0"/>
            <a:t>Requests for information</a:t>
          </a:r>
        </a:p>
      </dgm:t>
    </dgm:pt>
    <dgm:pt modelId="{8B04F828-F8A6-4D5D-9EEF-00CE44EF5715}" type="parTrans" cxnId="{0BDAEB91-37F9-49C9-A78D-E781B1A8E9CA}">
      <dgm:prSet/>
      <dgm:spPr/>
      <dgm:t>
        <a:bodyPr/>
        <a:lstStyle/>
        <a:p>
          <a:endParaRPr lang="en-GB"/>
        </a:p>
      </dgm:t>
    </dgm:pt>
    <dgm:pt modelId="{3610B023-2EF0-4FD4-AF21-D14F92A092A6}" type="sibTrans" cxnId="{0BDAEB91-37F9-49C9-A78D-E781B1A8E9CA}">
      <dgm:prSet/>
      <dgm:spPr/>
      <dgm:t>
        <a:bodyPr/>
        <a:lstStyle/>
        <a:p>
          <a:endParaRPr lang="en-GB"/>
        </a:p>
      </dgm:t>
    </dgm:pt>
    <dgm:pt modelId="{85AB1EA6-DEB9-4652-8519-F29836E66644}">
      <dgm:prSet phldrT="[Text]"/>
      <dgm:spPr/>
      <dgm:t>
        <a:bodyPr/>
        <a:lstStyle/>
        <a:p>
          <a:r>
            <a:rPr lang="en-GB" dirty="0"/>
            <a:t>On-site inspections</a:t>
          </a:r>
        </a:p>
      </dgm:t>
    </dgm:pt>
    <dgm:pt modelId="{0852F196-2C0F-4857-A50D-AACB5E1DBF22}" type="parTrans" cxnId="{2F5DB49F-7FE7-4249-AFB8-CBB773950932}">
      <dgm:prSet/>
      <dgm:spPr/>
      <dgm:t>
        <a:bodyPr/>
        <a:lstStyle/>
        <a:p>
          <a:endParaRPr lang="en-GB"/>
        </a:p>
      </dgm:t>
    </dgm:pt>
    <dgm:pt modelId="{90D33FE4-0E9C-40DF-A3F1-085DE98CA7E8}" type="sibTrans" cxnId="{2F5DB49F-7FE7-4249-AFB8-CBB773950932}">
      <dgm:prSet/>
      <dgm:spPr/>
      <dgm:t>
        <a:bodyPr/>
        <a:lstStyle/>
        <a:p>
          <a:endParaRPr lang="en-GB"/>
        </a:p>
      </dgm:t>
    </dgm:pt>
    <dgm:pt modelId="{AC1705A3-A528-4858-BB2F-CE28C1B7081E}">
      <dgm:prSet phldrT="[Text]"/>
      <dgm:spPr/>
      <dgm:t>
        <a:bodyPr/>
        <a:lstStyle/>
        <a:p>
          <a:r>
            <a:rPr lang="en-GB" dirty="0"/>
            <a:t>Ability to take interviews</a:t>
          </a:r>
        </a:p>
      </dgm:t>
    </dgm:pt>
    <dgm:pt modelId="{3C6AE987-9FA2-46EB-AF7A-CD3EFD3D9C6E}" type="parTrans" cxnId="{2C651F59-9316-4BDD-BDBC-42131FC32238}">
      <dgm:prSet/>
      <dgm:spPr/>
      <dgm:t>
        <a:bodyPr/>
        <a:lstStyle/>
        <a:p>
          <a:endParaRPr lang="en-GB"/>
        </a:p>
      </dgm:t>
    </dgm:pt>
    <dgm:pt modelId="{26C919F8-CC80-4C7F-B408-9A9708F418DF}" type="sibTrans" cxnId="{2C651F59-9316-4BDD-BDBC-42131FC32238}">
      <dgm:prSet/>
      <dgm:spPr/>
      <dgm:t>
        <a:bodyPr/>
        <a:lstStyle/>
        <a:p>
          <a:endParaRPr lang="en-GB"/>
        </a:p>
      </dgm:t>
    </dgm:pt>
    <dgm:pt modelId="{1A7227A1-6662-4937-B1AB-1F8B4DE6259F}">
      <dgm:prSet phldrT="[Text]"/>
      <dgm:spPr>
        <a:solidFill>
          <a:schemeClr val="lt1">
            <a:hueOff val="0"/>
            <a:satOff val="0"/>
            <a:lumOff val="0"/>
            <a:alpha val="0"/>
          </a:schemeClr>
        </a:solidFill>
      </dgm:spPr>
      <dgm:t>
        <a:bodyPr/>
        <a:lstStyle/>
        <a:p>
          <a:r>
            <a:rPr lang="en-GB" dirty="0"/>
            <a:t>Systematic non-compliance can lead to structural measures (company breakup and a merger moratorium</a:t>
          </a:r>
        </a:p>
      </dgm:t>
    </dgm:pt>
    <dgm:pt modelId="{96F7E654-D9FA-4C50-AE94-E0D69718F05B}" type="parTrans" cxnId="{C46BE736-6B33-4015-A846-D6FC9338E104}">
      <dgm:prSet/>
      <dgm:spPr/>
      <dgm:t>
        <a:bodyPr/>
        <a:lstStyle/>
        <a:p>
          <a:endParaRPr lang="en-GB"/>
        </a:p>
      </dgm:t>
    </dgm:pt>
    <dgm:pt modelId="{345748C9-E058-4325-B66C-B3B7559C63F8}" type="sibTrans" cxnId="{C46BE736-6B33-4015-A846-D6FC9338E104}">
      <dgm:prSet/>
      <dgm:spPr/>
      <dgm:t>
        <a:bodyPr/>
        <a:lstStyle/>
        <a:p>
          <a:endParaRPr lang="en-GB"/>
        </a:p>
      </dgm:t>
    </dgm:pt>
    <dgm:pt modelId="{95E36E63-F789-4C1D-930A-4FC2CA591896}">
      <dgm:prSet phldrT="[Text]"/>
      <dgm:spPr/>
      <dgm:t>
        <a:bodyPr/>
        <a:lstStyle/>
        <a:p>
          <a:r>
            <a:rPr lang="en-GB" dirty="0"/>
            <a:t>Close cooperation and coordination with national (competition) authorities</a:t>
          </a:r>
        </a:p>
      </dgm:t>
    </dgm:pt>
    <dgm:pt modelId="{B6CDF575-C54E-48B5-8ED7-00D12FD08F80}" type="parTrans" cxnId="{7AC3DABC-7126-469A-A283-33638853C9DC}">
      <dgm:prSet/>
      <dgm:spPr/>
      <dgm:t>
        <a:bodyPr/>
        <a:lstStyle/>
        <a:p>
          <a:endParaRPr lang="en-GB"/>
        </a:p>
      </dgm:t>
    </dgm:pt>
    <dgm:pt modelId="{2A8E9E81-8AD0-430F-887C-AE9D7B64C96A}" type="sibTrans" cxnId="{7AC3DABC-7126-469A-A283-33638853C9DC}">
      <dgm:prSet/>
      <dgm:spPr/>
      <dgm:t>
        <a:bodyPr/>
        <a:lstStyle/>
        <a:p>
          <a:endParaRPr lang="en-GB"/>
        </a:p>
      </dgm:t>
    </dgm:pt>
    <dgm:pt modelId="{23003C0F-5E3F-4321-B20E-BB3F2B236EDE}">
      <dgm:prSet phldrT="[Text]"/>
      <dgm:spPr/>
      <dgm:t>
        <a:bodyPr/>
        <a:lstStyle/>
        <a:p>
          <a:r>
            <a:rPr lang="en-GB" dirty="0"/>
            <a:t>Application of competition law against gatekeepers</a:t>
          </a:r>
        </a:p>
      </dgm:t>
    </dgm:pt>
    <dgm:pt modelId="{A23EF23A-B503-449E-B5F0-33E45ED86249}" type="parTrans" cxnId="{70CD1CBC-7E9C-462B-A08C-6DA9EC75B414}">
      <dgm:prSet/>
      <dgm:spPr/>
      <dgm:t>
        <a:bodyPr/>
        <a:lstStyle/>
        <a:p>
          <a:endParaRPr lang="en-GB"/>
        </a:p>
      </dgm:t>
    </dgm:pt>
    <dgm:pt modelId="{ABEF0979-10FD-40B9-8ADF-4B2B2D461268}" type="sibTrans" cxnId="{70CD1CBC-7E9C-462B-A08C-6DA9EC75B414}">
      <dgm:prSet/>
      <dgm:spPr/>
      <dgm:t>
        <a:bodyPr/>
        <a:lstStyle/>
        <a:p>
          <a:endParaRPr lang="en-GB"/>
        </a:p>
      </dgm:t>
    </dgm:pt>
    <dgm:pt modelId="{B241E32C-AEA8-4144-B0AB-04132C28B244}">
      <dgm:prSet phldrT="[Text]"/>
      <dgm:spPr/>
      <dgm:t>
        <a:bodyPr/>
        <a:lstStyle/>
        <a:p>
          <a:r>
            <a:rPr lang="en-GB" dirty="0"/>
            <a:t>Pre-investigation into DMA infringements</a:t>
          </a:r>
        </a:p>
      </dgm:t>
    </dgm:pt>
    <dgm:pt modelId="{065D7764-E5E1-412B-B81C-4F3B0D6EB01A}" type="parTrans" cxnId="{8A84551E-7971-40BB-B05D-5F21586FBE93}">
      <dgm:prSet/>
      <dgm:spPr/>
      <dgm:t>
        <a:bodyPr/>
        <a:lstStyle/>
        <a:p>
          <a:endParaRPr lang="en-GB"/>
        </a:p>
      </dgm:t>
    </dgm:pt>
    <dgm:pt modelId="{7354BA86-BED6-435C-8E00-D2F8CAE283F9}" type="sibTrans" cxnId="{8A84551E-7971-40BB-B05D-5F21586FBE93}">
      <dgm:prSet/>
      <dgm:spPr/>
      <dgm:t>
        <a:bodyPr/>
        <a:lstStyle/>
        <a:p>
          <a:endParaRPr lang="en-GB"/>
        </a:p>
      </dgm:t>
    </dgm:pt>
    <dgm:pt modelId="{6E06F531-DCF2-4696-A163-A7EBA58626E9}" type="pres">
      <dgm:prSet presAssocID="{BC1FA682-8DA5-481C-9FB3-8DE4BDBA72CA}" presName="linear" presStyleCnt="0">
        <dgm:presLayoutVars>
          <dgm:dir/>
          <dgm:animLvl val="lvl"/>
          <dgm:resizeHandles val="exact"/>
        </dgm:presLayoutVars>
      </dgm:prSet>
      <dgm:spPr/>
    </dgm:pt>
    <dgm:pt modelId="{355C7AB3-10F3-4D4C-B16B-3092196A201C}" type="pres">
      <dgm:prSet presAssocID="{416216C2-6D8D-48F3-BFEE-C927E755ED62}" presName="parentLin" presStyleCnt="0"/>
      <dgm:spPr/>
    </dgm:pt>
    <dgm:pt modelId="{1EB595A1-130A-4020-8266-50554134A22C}" type="pres">
      <dgm:prSet presAssocID="{416216C2-6D8D-48F3-BFEE-C927E755ED62}" presName="parentLeftMargin" presStyleLbl="node1" presStyleIdx="0" presStyleCnt="3"/>
      <dgm:spPr/>
    </dgm:pt>
    <dgm:pt modelId="{CC5E2A1A-312F-40E7-90F5-7025E53AD6C6}" type="pres">
      <dgm:prSet presAssocID="{416216C2-6D8D-48F3-BFEE-C927E755ED62}" presName="parentText" presStyleLbl="node1" presStyleIdx="0" presStyleCnt="3">
        <dgm:presLayoutVars>
          <dgm:chMax val="0"/>
          <dgm:bulletEnabled val="1"/>
        </dgm:presLayoutVars>
      </dgm:prSet>
      <dgm:spPr/>
    </dgm:pt>
    <dgm:pt modelId="{4D88758D-5AFF-4225-9951-A21E3900F920}" type="pres">
      <dgm:prSet presAssocID="{416216C2-6D8D-48F3-BFEE-C927E755ED62}" presName="negativeSpace" presStyleCnt="0"/>
      <dgm:spPr/>
    </dgm:pt>
    <dgm:pt modelId="{67C0CD72-936F-4E37-BD12-C8A336181CE0}" type="pres">
      <dgm:prSet presAssocID="{416216C2-6D8D-48F3-BFEE-C927E755ED62}" presName="childText" presStyleLbl="conFgAcc1" presStyleIdx="0" presStyleCnt="3">
        <dgm:presLayoutVars>
          <dgm:bulletEnabled val="1"/>
        </dgm:presLayoutVars>
      </dgm:prSet>
      <dgm:spPr/>
    </dgm:pt>
    <dgm:pt modelId="{C4B9EFDD-7004-4E3E-8135-BFF373AB21F0}" type="pres">
      <dgm:prSet presAssocID="{FD5B9CB2-C066-42BA-BBD6-7DF29D569961}" presName="spaceBetweenRectangles" presStyleCnt="0"/>
      <dgm:spPr/>
    </dgm:pt>
    <dgm:pt modelId="{8482B928-9FEA-4EDE-B574-0F8096B460F4}" type="pres">
      <dgm:prSet presAssocID="{FCCF3AB7-BCBC-4C56-BEDF-D1727E698AF5}" presName="parentLin" presStyleCnt="0"/>
      <dgm:spPr/>
    </dgm:pt>
    <dgm:pt modelId="{9A5FE51C-00B7-4127-8C4C-D658010407DD}" type="pres">
      <dgm:prSet presAssocID="{FCCF3AB7-BCBC-4C56-BEDF-D1727E698AF5}" presName="parentLeftMargin" presStyleLbl="node1" presStyleIdx="0" presStyleCnt="3"/>
      <dgm:spPr/>
    </dgm:pt>
    <dgm:pt modelId="{0C188EA8-2B0B-4867-B8AE-00F9307275E3}" type="pres">
      <dgm:prSet presAssocID="{FCCF3AB7-BCBC-4C56-BEDF-D1727E698AF5}" presName="parentText" presStyleLbl="node1" presStyleIdx="1" presStyleCnt="3">
        <dgm:presLayoutVars>
          <dgm:chMax val="0"/>
          <dgm:bulletEnabled val="1"/>
        </dgm:presLayoutVars>
      </dgm:prSet>
      <dgm:spPr/>
    </dgm:pt>
    <dgm:pt modelId="{BBF49AA0-46AD-450F-B07F-FC7AE68B914B}" type="pres">
      <dgm:prSet presAssocID="{FCCF3AB7-BCBC-4C56-BEDF-D1727E698AF5}" presName="negativeSpace" presStyleCnt="0"/>
      <dgm:spPr/>
    </dgm:pt>
    <dgm:pt modelId="{EB70CD9A-23D9-4A5F-8DB2-B88B13FD5736}" type="pres">
      <dgm:prSet presAssocID="{FCCF3AB7-BCBC-4C56-BEDF-D1727E698AF5}" presName="childText" presStyleLbl="conFgAcc1" presStyleIdx="1" presStyleCnt="3">
        <dgm:presLayoutVars>
          <dgm:bulletEnabled val="1"/>
        </dgm:presLayoutVars>
      </dgm:prSet>
      <dgm:spPr/>
    </dgm:pt>
    <dgm:pt modelId="{EC6815C9-516C-470B-A24E-B57072C5AE06}" type="pres">
      <dgm:prSet presAssocID="{4E745FBA-1E64-45E3-BAA0-C7464EAB7447}" presName="spaceBetweenRectangles" presStyleCnt="0"/>
      <dgm:spPr/>
    </dgm:pt>
    <dgm:pt modelId="{AD5AE397-15F1-4626-AF89-F6094BE98356}" type="pres">
      <dgm:prSet presAssocID="{BFEB4899-FE85-4824-8C9F-2979F75A097F}" presName="parentLin" presStyleCnt="0"/>
      <dgm:spPr/>
    </dgm:pt>
    <dgm:pt modelId="{6B191DD1-2204-43B0-BAF7-05155B9FFEB7}" type="pres">
      <dgm:prSet presAssocID="{BFEB4899-FE85-4824-8C9F-2979F75A097F}" presName="parentLeftMargin" presStyleLbl="node1" presStyleIdx="1" presStyleCnt="3"/>
      <dgm:spPr/>
    </dgm:pt>
    <dgm:pt modelId="{FBBACD54-D9D3-470E-992C-6E66A5178435}" type="pres">
      <dgm:prSet presAssocID="{BFEB4899-FE85-4824-8C9F-2979F75A097F}" presName="parentText" presStyleLbl="node1" presStyleIdx="2" presStyleCnt="3">
        <dgm:presLayoutVars>
          <dgm:chMax val="0"/>
          <dgm:bulletEnabled val="1"/>
        </dgm:presLayoutVars>
      </dgm:prSet>
      <dgm:spPr/>
    </dgm:pt>
    <dgm:pt modelId="{6BFBCDBF-F598-4B1F-8E8D-DA91DC5344BA}" type="pres">
      <dgm:prSet presAssocID="{BFEB4899-FE85-4824-8C9F-2979F75A097F}" presName="negativeSpace" presStyleCnt="0"/>
      <dgm:spPr/>
    </dgm:pt>
    <dgm:pt modelId="{D183B379-9BF1-43BD-AAFD-2644E2187BE0}" type="pres">
      <dgm:prSet presAssocID="{BFEB4899-FE85-4824-8C9F-2979F75A097F}" presName="childText" presStyleLbl="conFgAcc1" presStyleIdx="2" presStyleCnt="3">
        <dgm:presLayoutVars>
          <dgm:bulletEnabled val="1"/>
        </dgm:presLayoutVars>
      </dgm:prSet>
      <dgm:spPr/>
    </dgm:pt>
  </dgm:ptLst>
  <dgm:cxnLst>
    <dgm:cxn modelId="{DCA94706-617D-4494-9536-02D23F4114BB}" type="presOf" srcId="{B241E32C-AEA8-4144-B0AB-04132C28B244}" destId="{D183B379-9BF1-43BD-AAFD-2644E2187BE0}" srcOrd="0" destOrd="3" presId="urn:microsoft.com/office/officeart/2005/8/layout/list1"/>
    <dgm:cxn modelId="{739B0411-8308-42A1-8D27-EDA26A9148F0}" type="presOf" srcId="{FCCF3AB7-BCBC-4C56-BEDF-D1727E698AF5}" destId="{0C188EA8-2B0B-4867-B8AE-00F9307275E3}" srcOrd="1" destOrd="0" presId="urn:microsoft.com/office/officeart/2005/8/layout/list1"/>
    <dgm:cxn modelId="{10ED2312-C789-4583-9433-FD61C0691E9C}" type="presOf" srcId="{BC1FA682-8DA5-481C-9FB3-8DE4BDBA72CA}" destId="{6E06F531-DCF2-4696-A163-A7EBA58626E9}" srcOrd="0" destOrd="0" presId="urn:microsoft.com/office/officeart/2005/8/layout/list1"/>
    <dgm:cxn modelId="{ED0DB412-8B11-410D-AB34-4F07A1D9957F}" type="presOf" srcId="{85AB1EA6-DEB9-4652-8519-F29836E66644}" destId="{67C0CD72-936F-4E37-BD12-C8A336181CE0}" srcOrd="0" destOrd="2" presId="urn:microsoft.com/office/officeart/2005/8/layout/list1"/>
    <dgm:cxn modelId="{8A84551E-7971-40BB-B05D-5F21586FBE93}" srcId="{BFEB4899-FE85-4824-8C9F-2979F75A097F}" destId="{B241E32C-AEA8-4144-B0AB-04132C28B244}" srcOrd="3" destOrd="0" parTransId="{065D7764-E5E1-412B-B81C-4F3B0D6EB01A}" sibTransId="{7354BA86-BED6-435C-8E00-D2F8CAE283F9}"/>
    <dgm:cxn modelId="{3520A429-B18F-4047-B321-25C64740B403}" srcId="{BFEB4899-FE85-4824-8C9F-2979F75A097F}" destId="{8C419E92-26BB-4D46-BC1B-1A8E897ACF21}" srcOrd="0" destOrd="0" parTransId="{2556B41C-8CD4-418C-B2A0-17AC07766A66}" sibTransId="{913688BC-F2FF-415D-899E-E18FF1A6EFF0}"/>
    <dgm:cxn modelId="{D2352932-009D-4475-A22D-9C35F7C237DF}" type="presOf" srcId="{416216C2-6D8D-48F3-BFEE-C927E755ED62}" destId="{1EB595A1-130A-4020-8266-50554134A22C}" srcOrd="0" destOrd="0" presId="urn:microsoft.com/office/officeart/2005/8/layout/list1"/>
    <dgm:cxn modelId="{12F29232-D66D-48EE-8E7E-4B9B5D260E59}" type="presOf" srcId="{77D46963-60C5-47EF-AC78-87DC06C42E3F}" destId="{67C0CD72-936F-4E37-BD12-C8A336181CE0}" srcOrd="0" destOrd="1" presId="urn:microsoft.com/office/officeart/2005/8/layout/list1"/>
    <dgm:cxn modelId="{C46BE736-6B33-4015-A846-D6FC9338E104}" srcId="{FCCF3AB7-BCBC-4C56-BEDF-D1727E698AF5}" destId="{1A7227A1-6662-4937-B1AB-1F8B4DE6259F}" srcOrd="1" destOrd="0" parTransId="{96F7E654-D9FA-4C50-AE94-E0D69718F05B}" sibTransId="{345748C9-E058-4325-B66C-B3B7559C63F8}"/>
    <dgm:cxn modelId="{2134DB5E-F342-4E2E-9D5A-24904F7E56E2}" type="presOf" srcId="{0895770D-B6A6-4CD4-B703-871F696886CE}" destId="{EB70CD9A-23D9-4A5F-8DB2-B88B13FD5736}" srcOrd="0" destOrd="0" presId="urn:microsoft.com/office/officeart/2005/8/layout/list1"/>
    <dgm:cxn modelId="{3927DC68-6D73-4798-87ED-7ACF53DD8EA6}" type="presOf" srcId="{95E36E63-F789-4C1D-930A-4FC2CA591896}" destId="{D183B379-9BF1-43BD-AAFD-2644E2187BE0}" srcOrd="0" destOrd="1" presId="urn:microsoft.com/office/officeart/2005/8/layout/list1"/>
    <dgm:cxn modelId="{B1AF486E-F412-4268-B480-AD5CB2FC96F2}" type="presOf" srcId="{FCCF3AB7-BCBC-4C56-BEDF-D1727E698AF5}" destId="{9A5FE51C-00B7-4127-8C4C-D658010407DD}" srcOrd="0" destOrd="0" presId="urn:microsoft.com/office/officeart/2005/8/layout/list1"/>
    <dgm:cxn modelId="{1A6D7B52-DBD4-4E69-8F79-AE4DCDC9AC4F}" type="presOf" srcId="{A1D1FDE0-00C9-4FCA-9CDB-D95A185DB845}" destId="{67C0CD72-936F-4E37-BD12-C8A336181CE0}" srcOrd="0" destOrd="0" presId="urn:microsoft.com/office/officeart/2005/8/layout/list1"/>
    <dgm:cxn modelId="{2C651F59-9316-4BDD-BDBC-42131FC32238}" srcId="{416216C2-6D8D-48F3-BFEE-C927E755ED62}" destId="{AC1705A3-A528-4858-BB2F-CE28C1B7081E}" srcOrd="3" destOrd="0" parTransId="{3C6AE987-9FA2-46EB-AF7A-CD3EFD3D9C6E}" sibTransId="{26C919F8-CC80-4C7F-B408-9A9708F418DF}"/>
    <dgm:cxn modelId="{67BC8B59-E5FD-4060-B9C4-57EBBF3FDD5B}" type="presOf" srcId="{BFEB4899-FE85-4824-8C9F-2979F75A097F}" destId="{FBBACD54-D9D3-470E-992C-6E66A5178435}" srcOrd="1" destOrd="0" presId="urn:microsoft.com/office/officeart/2005/8/layout/list1"/>
    <dgm:cxn modelId="{B5A0557A-BC55-4B55-9330-B0627CBB0157}" srcId="{BC1FA682-8DA5-481C-9FB3-8DE4BDBA72CA}" destId="{BFEB4899-FE85-4824-8C9F-2979F75A097F}" srcOrd="2" destOrd="0" parTransId="{6A4C631A-D8E6-4434-ABD2-013F7D0FE0F9}" sibTransId="{7CDB9C24-B699-40DA-A92A-CE25D3F4E1CA}"/>
    <dgm:cxn modelId="{004CAE8B-8DDB-49D4-B94D-48E221B4FC46}" type="presOf" srcId="{416216C2-6D8D-48F3-BFEE-C927E755ED62}" destId="{CC5E2A1A-312F-40E7-90F5-7025E53AD6C6}" srcOrd="1" destOrd="0" presId="urn:microsoft.com/office/officeart/2005/8/layout/list1"/>
    <dgm:cxn modelId="{0BDAEB91-37F9-49C9-A78D-E781B1A8E9CA}" srcId="{416216C2-6D8D-48F3-BFEE-C927E755ED62}" destId="{77D46963-60C5-47EF-AC78-87DC06C42E3F}" srcOrd="1" destOrd="0" parTransId="{8B04F828-F8A6-4D5D-9EEF-00CE44EF5715}" sibTransId="{3610B023-2EF0-4FD4-AF21-D14F92A092A6}"/>
    <dgm:cxn modelId="{70CC479A-1E36-43A6-A34C-E46FACC28C5D}" type="presOf" srcId="{1A7227A1-6662-4937-B1AB-1F8B4DE6259F}" destId="{EB70CD9A-23D9-4A5F-8DB2-B88B13FD5736}" srcOrd="0" destOrd="1" presId="urn:microsoft.com/office/officeart/2005/8/layout/list1"/>
    <dgm:cxn modelId="{2F5DB49F-7FE7-4249-AFB8-CBB773950932}" srcId="{416216C2-6D8D-48F3-BFEE-C927E755ED62}" destId="{85AB1EA6-DEB9-4652-8519-F29836E66644}" srcOrd="2" destOrd="0" parTransId="{0852F196-2C0F-4857-A50D-AACB5E1DBF22}" sibTransId="{90D33FE4-0E9C-40DF-A3F1-085DE98CA7E8}"/>
    <dgm:cxn modelId="{EC6E50B4-F764-4DB2-BDB4-D685CD6E645F}" srcId="{416216C2-6D8D-48F3-BFEE-C927E755ED62}" destId="{A1D1FDE0-00C9-4FCA-9CDB-D95A185DB845}" srcOrd="0" destOrd="0" parTransId="{63252CC1-0B50-428B-8906-6C01579FF247}" sibTransId="{ABE62772-61AA-4966-B87F-86D60ACA9475}"/>
    <dgm:cxn modelId="{70CD1CBC-7E9C-462B-A08C-6DA9EC75B414}" srcId="{BFEB4899-FE85-4824-8C9F-2979F75A097F}" destId="{23003C0F-5E3F-4321-B20E-BB3F2B236EDE}" srcOrd="2" destOrd="0" parTransId="{A23EF23A-B503-449E-B5F0-33E45ED86249}" sibTransId="{ABEF0979-10FD-40B9-8ADF-4B2B2D461268}"/>
    <dgm:cxn modelId="{7AC3DABC-7126-469A-A283-33638853C9DC}" srcId="{BFEB4899-FE85-4824-8C9F-2979F75A097F}" destId="{95E36E63-F789-4C1D-930A-4FC2CA591896}" srcOrd="1" destOrd="0" parTransId="{B6CDF575-C54E-48B5-8ED7-00D12FD08F80}" sibTransId="{2A8E9E81-8AD0-430F-887C-AE9D7B64C96A}"/>
    <dgm:cxn modelId="{C7177EC5-AFF8-4BFD-B4D3-C1D47ABEDA70}" type="presOf" srcId="{8C419E92-26BB-4D46-BC1B-1A8E897ACF21}" destId="{D183B379-9BF1-43BD-AAFD-2644E2187BE0}" srcOrd="0" destOrd="0" presId="urn:microsoft.com/office/officeart/2005/8/layout/list1"/>
    <dgm:cxn modelId="{3FE3E1C6-E94D-4FC0-82C9-D486ED968F09}" type="presOf" srcId="{23003C0F-5E3F-4321-B20E-BB3F2B236EDE}" destId="{D183B379-9BF1-43BD-AAFD-2644E2187BE0}" srcOrd="0" destOrd="2" presId="urn:microsoft.com/office/officeart/2005/8/layout/list1"/>
    <dgm:cxn modelId="{CF4033C9-2A12-43BD-8505-ECBBFD884B60}" srcId="{BC1FA682-8DA5-481C-9FB3-8DE4BDBA72CA}" destId="{FCCF3AB7-BCBC-4C56-BEDF-D1727E698AF5}" srcOrd="1" destOrd="0" parTransId="{3EC86732-6883-4E08-B716-A09A82062704}" sibTransId="{4E745FBA-1E64-45E3-BAA0-C7464EAB7447}"/>
    <dgm:cxn modelId="{C024A3D1-68A6-4A1D-A8FD-7B3DDC460D40}" srcId="{FCCF3AB7-BCBC-4C56-BEDF-D1727E698AF5}" destId="{0895770D-B6A6-4CD4-B703-871F696886CE}" srcOrd="0" destOrd="0" parTransId="{E48E81FB-A21A-41B5-91F8-74320AE9B1A0}" sibTransId="{B1EBC1EA-7AA4-4A87-8BCC-D4B412CE8C01}"/>
    <dgm:cxn modelId="{28727AE9-7460-416D-9293-970DC0C9578A}" srcId="{BC1FA682-8DA5-481C-9FB3-8DE4BDBA72CA}" destId="{416216C2-6D8D-48F3-BFEE-C927E755ED62}" srcOrd="0" destOrd="0" parTransId="{1279ED7F-D39C-4209-8BD3-883275DA1765}" sibTransId="{FD5B9CB2-C066-42BA-BBD6-7DF29D569961}"/>
    <dgm:cxn modelId="{AFEDC0EA-56BC-48A8-B018-7F353991BDD0}" type="presOf" srcId="{BFEB4899-FE85-4824-8C9F-2979F75A097F}" destId="{6B191DD1-2204-43B0-BAF7-05155B9FFEB7}" srcOrd="0" destOrd="0" presId="urn:microsoft.com/office/officeart/2005/8/layout/list1"/>
    <dgm:cxn modelId="{93D867F7-907D-4A20-A375-D8D16B6FE062}" type="presOf" srcId="{AC1705A3-A528-4858-BB2F-CE28C1B7081E}" destId="{67C0CD72-936F-4E37-BD12-C8A336181CE0}" srcOrd="0" destOrd="3" presId="urn:microsoft.com/office/officeart/2005/8/layout/list1"/>
    <dgm:cxn modelId="{05F228F9-E591-4CC4-984C-8B5A8CB3BB8A}" type="presParOf" srcId="{6E06F531-DCF2-4696-A163-A7EBA58626E9}" destId="{355C7AB3-10F3-4D4C-B16B-3092196A201C}" srcOrd="0" destOrd="0" presId="urn:microsoft.com/office/officeart/2005/8/layout/list1"/>
    <dgm:cxn modelId="{F4AA2A87-6CA5-4179-BE7A-1B6115D79EE4}" type="presParOf" srcId="{355C7AB3-10F3-4D4C-B16B-3092196A201C}" destId="{1EB595A1-130A-4020-8266-50554134A22C}" srcOrd="0" destOrd="0" presId="urn:microsoft.com/office/officeart/2005/8/layout/list1"/>
    <dgm:cxn modelId="{596D54AA-C7FF-452D-BD41-0264A824D675}" type="presParOf" srcId="{355C7AB3-10F3-4D4C-B16B-3092196A201C}" destId="{CC5E2A1A-312F-40E7-90F5-7025E53AD6C6}" srcOrd="1" destOrd="0" presId="urn:microsoft.com/office/officeart/2005/8/layout/list1"/>
    <dgm:cxn modelId="{79BAEFD8-B32C-4292-AD6E-DF9A794CBADE}" type="presParOf" srcId="{6E06F531-DCF2-4696-A163-A7EBA58626E9}" destId="{4D88758D-5AFF-4225-9951-A21E3900F920}" srcOrd="1" destOrd="0" presId="urn:microsoft.com/office/officeart/2005/8/layout/list1"/>
    <dgm:cxn modelId="{6694CE0E-F9DA-45A1-AA9D-CBF742AF6CCB}" type="presParOf" srcId="{6E06F531-DCF2-4696-A163-A7EBA58626E9}" destId="{67C0CD72-936F-4E37-BD12-C8A336181CE0}" srcOrd="2" destOrd="0" presId="urn:microsoft.com/office/officeart/2005/8/layout/list1"/>
    <dgm:cxn modelId="{2D3144E3-90B7-4133-901C-1C7857903791}" type="presParOf" srcId="{6E06F531-DCF2-4696-A163-A7EBA58626E9}" destId="{C4B9EFDD-7004-4E3E-8135-BFF373AB21F0}" srcOrd="3" destOrd="0" presId="urn:microsoft.com/office/officeart/2005/8/layout/list1"/>
    <dgm:cxn modelId="{4C1369BB-EFD4-4059-89A3-6E704A7DD7E3}" type="presParOf" srcId="{6E06F531-DCF2-4696-A163-A7EBA58626E9}" destId="{8482B928-9FEA-4EDE-B574-0F8096B460F4}" srcOrd="4" destOrd="0" presId="urn:microsoft.com/office/officeart/2005/8/layout/list1"/>
    <dgm:cxn modelId="{85016707-C7B3-45EC-A4BD-22688753D027}" type="presParOf" srcId="{8482B928-9FEA-4EDE-B574-0F8096B460F4}" destId="{9A5FE51C-00B7-4127-8C4C-D658010407DD}" srcOrd="0" destOrd="0" presId="urn:microsoft.com/office/officeart/2005/8/layout/list1"/>
    <dgm:cxn modelId="{65407C24-AA0B-46B5-8676-5396494E2040}" type="presParOf" srcId="{8482B928-9FEA-4EDE-B574-0F8096B460F4}" destId="{0C188EA8-2B0B-4867-B8AE-00F9307275E3}" srcOrd="1" destOrd="0" presId="urn:microsoft.com/office/officeart/2005/8/layout/list1"/>
    <dgm:cxn modelId="{9FFF748F-6F2E-4984-8DA7-7B458378A2D2}" type="presParOf" srcId="{6E06F531-DCF2-4696-A163-A7EBA58626E9}" destId="{BBF49AA0-46AD-450F-B07F-FC7AE68B914B}" srcOrd="5" destOrd="0" presId="urn:microsoft.com/office/officeart/2005/8/layout/list1"/>
    <dgm:cxn modelId="{6331190D-CBBF-49CA-AE71-FACDD8D4EB8C}" type="presParOf" srcId="{6E06F531-DCF2-4696-A163-A7EBA58626E9}" destId="{EB70CD9A-23D9-4A5F-8DB2-B88B13FD5736}" srcOrd="6" destOrd="0" presId="urn:microsoft.com/office/officeart/2005/8/layout/list1"/>
    <dgm:cxn modelId="{AF3295D9-04AF-4F16-8D18-1A7630E6E1AF}" type="presParOf" srcId="{6E06F531-DCF2-4696-A163-A7EBA58626E9}" destId="{EC6815C9-516C-470B-A24E-B57072C5AE06}" srcOrd="7" destOrd="0" presId="urn:microsoft.com/office/officeart/2005/8/layout/list1"/>
    <dgm:cxn modelId="{5E0F3425-0A5B-4E07-AD24-2F7EC0CF08DB}" type="presParOf" srcId="{6E06F531-DCF2-4696-A163-A7EBA58626E9}" destId="{AD5AE397-15F1-4626-AF89-F6094BE98356}" srcOrd="8" destOrd="0" presId="urn:microsoft.com/office/officeart/2005/8/layout/list1"/>
    <dgm:cxn modelId="{C6A1DB1C-8EC3-4D32-AD66-843E81BD1CB7}" type="presParOf" srcId="{AD5AE397-15F1-4626-AF89-F6094BE98356}" destId="{6B191DD1-2204-43B0-BAF7-05155B9FFEB7}" srcOrd="0" destOrd="0" presId="urn:microsoft.com/office/officeart/2005/8/layout/list1"/>
    <dgm:cxn modelId="{0A518D6F-4832-4AD1-AAEE-6D07A620E335}" type="presParOf" srcId="{AD5AE397-15F1-4626-AF89-F6094BE98356}" destId="{FBBACD54-D9D3-470E-992C-6E66A5178435}" srcOrd="1" destOrd="0" presId="urn:microsoft.com/office/officeart/2005/8/layout/list1"/>
    <dgm:cxn modelId="{3DE77FA3-4B46-4461-BF7B-8ECC9C53E855}" type="presParOf" srcId="{6E06F531-DCF2-4696-A163-A7EBA58626E9}" destId="{6BFBCDBF-F598-4B1F-8E8D-DA91DC5344BA}" srcOrd="9" destOrd="0" presId="urn:microsoft.com/office/officeart/2005/8/layout/list1"/>
    <dgm:cxn modelId="{261ECA46-FBC4-4AD7-AA24-FCD19EB12000}" type="presParOf" srcId="{6E06F531-DCF2-4696-A163-A7EBA58626E9}" destId="{D183B379-9BF1-43BD-AAFD-2644E2187BE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DF4C46-4AE4-4138-88B0-2A9CB143D7DD}" type="doc">
      <dgm:prSet loTypeId="urn:microsoft.com/office/officeart/2005/8/layout/pyramid1" loCatId="pyramid" qsTypeId="urn:microsoft.com/office/officeart/2005/8/quickstyle/simple1" qsCatId="simple" csTypeId="urn:microsoft.com/office/officeart/2005/8/colors/accent1_2" csCatId="accent1" phldr="1"/>
      <dgm:spPr/>
    </dgm:pt>
    <dgm:pt modelId="{502A7256-797E-4A78-98E2-8888B6D5FD2C}">
      <dgm:prSet phldrT="[Text]"/>
      <dgm:spPr>
        <a:solidFill>
          <a:schemeClr val="accent1">
            <a:lumMod val="75000"/>
          </a:schemeClr>
        </a:solidFill>
      </dgm:spPr>
      <dgm:t>
        <a:bodyPr/>
        <a:lstStyle/>
        <a:p>
          <a:endParaRPr lang="en-GB" dirty="0"/>
        </a:p>
      </dgm:t>
    </dgm:pt>
    <dgm:pt modelId="{E094545C-14C2-47D5-B1FF-4CA79FF977F8}" type="parTrans" cxnId="{3164CB3D-7118-4B80-B454-AC821D2C9118}">
      <dgm:prSet/>
      <dgm:spPr/>
      <dgm:t>
        <a:bodyPr/>
        <a:lstStyle/>
        <a:p>
          <a:endParaRPr lang="en-GB"/>
        </a:p>
      </dgm:t>
    </dgm:pt>
    <dgm:pt modelId="{763A8836-C86A-4A54-B1BA-A5C7A79E79E8}" type="sibTrans" cxnId="{3164CB3D-7118-4B80-B454-AC821D2C9118}">
      <dgm:prSet/>
      <dgm:spPr/>
      <dgm:t>
        <a:bodyPr/>
        <a:lstStyle/>
        <a:p>
          <a:endParaRPr lang="en-GB"/>
        </a:p>
      </dgm:t>
    </dgm:pt>
    <dgm:pt modelId="{BF05BDFB-65B5-4254-A824-64B2A0B2ADBC}">
      <dgm:prSet phldrT="[Text]"/>
      <dgm:spPr>
        <a:solidFill>
          <a:schemeClr val="accent3">
            <a:lumMod val="75000"/>
          </a:schemeClr>
        </a:solidFill>
      </dgm:spPr>
      <dgm:t>
        <a:bodyPr/>
        <a:lstStyle/>
        <a:p>
          <a:endParaRPr lang="en-GB" dirty="0"/>
        </a:p>
      </dgm:t>
    </dgm:pt>
    <dgm:pt modelId="{FF6ED576-3092-4B4B-8003-DC3E41546165}" type="parTrans" cxnId="{89FB2244-4C42-4154-9015-B2D98A26E133}">
      <dgm:prSet/>
      <dgm:spPr/>
      <dgm:t>
        <a:bodyPr/>
        <a:lstStyle/>
        <a:p>
          <a:endParaRPr lang="en-GB"/>
        </a:p>
      </dgm:t>
    </dgm:pt>
    <dgm:pt modelId="{E0E7154A-5BA1-4D12-A434-9E5B24E8AA9A}" type="sibTrans" cxnId="{89FB2244-4C42-4154-9015-B2D98A26E133}">
      <dgm:prSet/>
      <dgm:spPr/>
      <dgm:t>
        <a:bodyPr/>
        <a:lstStyle/>
        <a:p>
          <a:endParaRPr lang="en-GB"/>
        </a:p>
      </dgm:t>
    </dgm:pt>
    <dgm:pt modelId="{42CCAFAC-E8E6-4EAD-B912-EF982D4D7333}">
      <dgm:prSet phldrT="[Text]"/>
      <dgm:spPr>
        <a:solidFill>
          <a:srgbClr val="00B050"/>
        </a:solidFill>
      </dgm:spPr>
      <dgm:t>
        <a:bodyPr/>
        <a:lstStyle/>
        <a:p>
          <a:endParaRPr lang="en-GB" dirty="0"/>
        </a:p>
      </dgm:t>
    </dgm:pt>
    <dgm:pt modelId="{0ECB7C36-39CE-4B26-82C8-C44DFC039011}" type="parTrans" cxnId="{B0433B78-F25D-4438-B33B-A04ECD2632AD}">
      <dgm:prSet/>
      <dgm:spPr/>
      <dgm:t>
        <a:bodyPr/>
        <a:lstStyle/>
        <a:p>
          <a:endParaRPr lang="en-GB"/>
        </a:p>
      </dgm:t>
    </dgm:pt>
    <dgm:pt modelId="{B69002FF-E9F9-403D-95E1-C6C700A00469}" type="sibTrans" cxnId="{B0433B78-F25D-4438-B33B-A04ECD2632AD}">
      <dgm:prSet/>
      <dgm:spPr/>
      <dgm:t>
        <a:bodyPr/>
        <a:lstStyle/>
        <a:p>
          <a:endParaRPr lang="en-GB"/>
        </a:p>
      </dgm:t>
    </dgm:pt>
    <dgm:pt modelId="{7C790620-9BDF-4734-8747-D67E450715EF}">
      <dgm:prSet phldrT="[Text]"/>
      <dgm:spPr>
        <a:solidFill>
          <a:srgbClr val="FF0000"/>
        </a:solidFill>
      </dgm:spPr>
      <dgm:t>
        <a:bodyPr/>
        <a:lstStyle/>
        <a:p>
          <a:endParaRPr lang="en-GB" dirty="0"/>
        </a:p>
      </dgm:t>
    </dgm:pt>
    <dgm:pt modelId="{E7EE7744-1D98-407E-8B5B-C35F49580F0C}" type="sibTrans" cxnId="{956868C5-46F3-487E-8F9E-B2A77BB468B7}">
      <dgm:prSet/>
      <dgm:spPr/>
      <dgm:t>
        <a:bodyPr/>
        <a:lstStyle/>
        <a:p>
          <a:endParaRPr lang="en-GB"/>
        </a:p>
      </dgm:t>
    </dgm:pt>
    <dgm:pt modelId="{D36CAEB6-C52D-41A4-8EC4-61FFD8DB0CBA}" type="parTrans" cxnId="{956868C5-46F3-487E-8F9E-B2A77BB468B7}">
      <dgm:prSet/>
      <dgm:spPr/>
      <dgm:t>
        <a:bodyPr/>
        <a:lstStyle/>
        <a:p>
          <a:endParaRPr lang="en-GB"/>
        </a:p>
      </dgm:t>
    </dgm:pt>
    <dgm:pt modelId="{9C02A23F-D460-47F8-9763-23C39B2E3587}" type="pres">
      <dgm:prSet presAssocID="{4CDF4C46-4AE4-4138-88B0-2A9CB143D7DD}" presName="Name0" presStyleCnt="0">
        <dgm:presLayoutVars>
          <dgm:dir/>
          <dgm:animLvl val="lvl"/>
          <dgm:resizeHandles val="exact"/>
        </dgm:presLayoutVars>
      </dgm:prSet>
      <dgm:spPr/>
    </dgm:pt>
    <dgm:pt modelId="{083D10D4-BC8C-46A9-AC2D-E3CA47B4EE6C}" type="pres">
      <dgm:prSet presAssocID="{7C790620-9BDF-4734-8747-D67E450715EF}" presName="Name8" presStyleCnt="0"/>
      <dgm:spPr/>
    </dgm:pt>
    <dgm:pt modelId="{0CD91937-3CE3-4116-92C5-2C2DC1DCB025}" type="pres">
      <dgm:prSet presAssocID="{7C790620-9BDF-4734-8747-D67E450715EF}" presName="level" presStyleLbl="node1" presStyleIdx="0" presStyleCnt="4">
        <dgm:presLayoutVars>
          <dgm:chMax val="1"/>
          <dgm:bulletEnabled val="1"/>
        </dgm:presLayoutVars>
      </dgm:prSet>
      <dgm:spPr/>
    </dgm:pt>
    <dgm:pt modelId="{8B826FD8-68BB-41F2-8467-55859D9D4320}" type="pres">
      <dgm:prSet presAssocID="{7C790620-9BDF-4734-8747-D67E450715EF}" presName="levelTx" presStyleLbl="revTx" presStyleIdx="0" presStyleCnt="0">
        <dgm:presLayoutVars>
          <dgm:chMax val="1"/>
          <dgm:bulletEnabled val="1"/>
        </dgm:presLayoutVars>
      </dgm:prSet>
      <dgm:spPr/>
    </dgm:pt>
    <dgm:pt modelId="{8CB8CCCA-ED5C-41A5-83DE-A7C4ED1C8D03}" type="pres">
      <dgm:prSet presAssocID="{502A7256-797E-4A78-98E2-8888B6D5FD2C}" presName="Name8" presStyleCnt="0"/>
      <dgm:spPr/>
    </dgm:pt>
    <dgm:pt modelId="{58D7BB93-81A8-431D-A5C7-A7AAD5040C03}" type="pres">
      <dgm:prSet presAssocID="{502A7256-797E-4A78-98E2-8888B6D5FD2C}" presName="level" presStyleLbl="node1" presStyleIdx="1" presStyleCnt="4">
        <dgm:presLayoutVars>
          <dgm:chMax val="1"/>
          <dgm:bulletEnabled val="1"/>
        </dgm:presLayoutVars>
      </dgm:prSet>
      <dgm:spPr/>
    </dgm:pt>
    <dgm:pt modelId="{466EDEFA-7E49-4DB3-B2D9-5EA996A4C382}" type="pres">
      <dgm:prSet presAssocID="{502A7256-797E-4A78-98E2-8888B6D5FD2C}" presName="levelTx" presStyleLbl="revTx" presStyleIdx="0" presStyleCnt="0">
        <dgm:presLayoutVars>
          <dgm:chMax val="1"/>
          <dgm:bulletEnabled val="1"/>
        </dgm:presLayoutVars>
      </dgm:prSet>
      <dgm:spPr/>
    </dgm:pt>
    <dgm:pt modelId="{11D5108F-5718-45A0-BF44-B11688552B29}" type="pres">
      <dgm:prSet presAssocID="{BF05BDFB-65B5-4254-A824-64B2A0B2ADBC}" presName="Name8" presStyleCnt="0"/>
      <dgm:spPr/>
    </dgm:pt>
    <dgm:pt modelId="{50DCE4E9-735B-492D-AB47-7CF49F55C910}" type="pres">
      <dgm:prSet presAssocID="{BF05BDFB-65B5-4254-A824-64B2A0B2ADBC}" presName="level" presStyleLbl="node1" presStyleIdx="2" presStyleCnt="4">
        <dgm:presLayoutVars>
          <dgm:chMax val="1"/>
          <dgm:bulletEnabled val="1"/>
        </dgm:presLayoutVars>
      </dgm:prSet>
      <dgm:spPr/>
    </dgm:pt>
    <dgm:pt modelId="{1EAFE50B-A9B3-46FD-BA31-DB520236B750}" type="pres">
      <dgm:prSet presAssocID="{BF05BDFB-65B5-4254-A824-64B2A0B2ADBC}" presName="levelTx" presStyleLbl="revTx" presStyleIdx="0" presStyleCnt="0">
        <dgm:presLayoutVars>
          <dgm:chMax val="1"/>
          <dgm:bulletEnabled val="1"/>
        </dgm:presLayoutVars>
      </dgm:prSet>
      <dgm:spPr/>
    </dgm:pt>
    <dgm:pt modelId="{A16E8FED-8E23-425B-93FD-D012777266C6}" type="pres">
      <dgm:prSet presAssocID="{42CCAFAC-E8E6-4EAD-B912-EF982D4D7333}" presName="Name8" presStyleCnt="0"/>
      <dgm:spPr/>
    </dgm:pt>
    <dgm:pt modelId="{23296997-05B7-458B-93EC-9BCCED5281CE}" type="pres">
      <dgm:prSet presAssocID="{42CCAFAC-E8E6-4EAD-B912-EF982D4D7333}" presName="level" presStyleLbl="node1" presStyleIdx="3" presStyleCnt="4" custLinFactNeighborY="13935">
        <dgm:presLayoutVars>
          <dgm:chMax val="1"/>
          <dgm:bulletEnabled val="1"/>
        </dgm:presLayoutVars>
      </dgm:prSet>
      <dgm:spPr/>
    </dgm:pt>
    <dgm:pt modelId="{CCEDCFB0-8972-44F3-A5E4-528D42266A11}" type="pres">
      <dgm:prSet presAssocID="{42CCAFAC-E8E6-4EAD-B912-EF982D4D7333}" presName="levelTx" presStyleLbl="revTx" presStyleIdx="0" presStyleCnt="0">
        <dgm:presLayoutVars>
          <dgm:chMax val="1"/>
          <dgm:bulletEnabled val="1"/>
        </dgm:presLayoutVars>
      </dgm:prSet>
      <dgm:spPr/>
    </dgm:pt>
  </dgm:ptLst>
  <dgm:cxnLst>
    <dgm:cxn modelId="{8E12330A-2DF2-454A-B319-E5EC8B622CD4}" type="presOf" srcId="{42CCAFAC-E8E6-4EAD-B912-EF982D4D7333}" destId="{23296997-05B7-458B-93EC-9BCCED5281CE}" srcOrd="0" destOrd="0" presId="urn:microsoft.com/office/officeart/2005/8/layout/pyramid1"/>
    <dgm:cxn modelId="{5BDB3D28-500C-4778-B0F1-E4270837196C}" type="presOf" srcId="{4CDF4C46-4AE4-4138-88B0-2A9CB143D7DD}" destId="{9C02A23F-D460-47F8-9763-23C39B2E3587}" srcOrd="0" destOrd="0" presId="urn:microsoft.com/office/officeart/2005/8/layout/pyramid1"/>
    <dgm:cxn modelId="{EC1B5028-2830-4DE5-91F8-F22D5F4C223E}" type="presOf" srcId="{BF05BDFB-65B5-4254-A824-64B2A0B2ADBC}" destId="{50DCE4E9-735B-492D-AB47-7CF49F55C910}" srcOrd="0" destOrd="0" presId="urn:microsoft.com/office/officeart/2005/8/layout/pyramid1"/>
    <dgm:cxn modelId="{3164CB3D-7118-4B80-B454-AC821D2C9118}" srcId="{4CDF4C46-4AE4-4138-88B0-2A9CB143D7DD}" destId="{502A7256-797E-4A78-98E2-8888B6D5FD2C}" srcOrd="1" destOrd="0" parTransId="{E094545C-14C2-47D5-B1FF-4CA79FF977F8}" sibTransId="{763A8836-C86A-4A54-B1BA-A5C7A79E79E8}"/>
    <dgm:cxn modelId="{FEE01F64-8159-4C24-AA8B-3B864E7C68FD}" type="presOf" srcId="{42CCAFAC-E8E6-4EAD-B912-EF982D4D7333}" destId="{CCEDCFB0-8972-44F3-A5E4-528D42266A11}" srcOrd="1" destOrd="0" presId="urn:microsoft.com/office/officeart/2005/8/layout/pyramid1"/>
    <dgm:cxn modelId="{89FB2244-4C42-4154-9015-B2D98A26E133}" srcId="{4CDF4C46-4AE4-4138-88B0-2A9CB143D7DD}" destId="{BF05BDFB-65B5-4254-A824-64B2A0B2ADBC}" srcOrd="2" destOrd="0" parTransId="{FF6ED576-3092-4B4B-8003-DC3E41546165}" sibTransId="{E0E7154A-5BA1-4D12-A434-9E5B24E8AA9A}"/>
    <dgm:cxn modelId="{BD9E196F-91DF-4DD2-9CE6-CAA6B1AF2BA5}" type="presOf" srcId="{BF05BDFB-65B5-4254-A824-64B2A0B2ADBC}" destId="{1EAFE50B-A9B3-46FD-BA31-DB520236B750}" srcOrd="1" destOrd="0" presId="urn:microsoft.com/office/officeart/2005/8/layout/pyramid1"/>
    <dgm:cxn modelId="{B0433B78-F25D-4438-B33B-A04ECD2632AD}" srcId="{4CDF4C46-4AE4-4138-88B0-2A9CB143D7DD}" destId="{42CCAFAC-E8E6-4EAD-B912-EF982D4D7333}" srcOrd="3" destOrd="0" parTransId="{0ECB7C36-39CE-4B26-82C8-C44DFC039011}" sibTransId="{B69002FF-E9F9-403D-95E1-C6C700A00469}"/>
    <dgm:cxn modelId="{89D9D359-AA83-4D0B-9850-3D3DDE69D23B}" type="presOf" srcId="{7C790620-9BDF-4734-8747-D67E450715EF}" destId="{8B826FD8-68BB-41F2-8467-55859D9D4320}" srcOrd="1" destOrd="0" presId="urn:microsoft.com/office/officeart/2005/8/layout/pyramid1"/>
    <dgm:cxn modelId="{D7660783-89DD-4946-B635-E5536C948129}" type="presOf" srcId="{7C790620-9BDF-4734-8747-D67E450715EF}" destId="{0CD91937-3CE3-4116-92C5-2C2DC1DCB025}" srcOrd="0" destOrd="0" presId="urn:microsoft.com/office/officeart/2005/8/layout/pyramid1"/>
    <dgm:cxn modelId="{2A6DDD93-6EBB-4455-81BA-F4C501C8458E}" type="presOf" srcId="{502A7256-797E-4A78-98E2-8888B6D5FD2C}" destId="{466EDEFA-7E49-4DB3-B2D9-5EA996A4C382}" srcOrd="1" destOrd="0" presId="urn:microsoft.com/office/officeart/2005/8/layout/pyramid1"/>
    <dgm:cxn modelId="{BF5FF99C-B15F-42B2-80FF-3F41620CE59B}" type="presOf" srcId="{502A7256-797E-4A78-98E2-8888B6D5FD2C}" destId="{58D7BB93-81A8-431D-A5C7-A7AAD5040C03}" srcOrd="0" destOrd="0" presId="urn:microsoft.com/office/officeart/2005/8/layout/pyramid1"/>
    <dgm:cxn modelId="{956868C5-46F3-487E-8F9E-B2A77BB468B7}" srcId="{4CDF4C46-4AE4-4138-88B0-2A9CB143D7DD}" destId="{7C790620-9BDF-4734-8747-D67E450715EF}" srcOrd="0" destOrd="0" parTransId="{D36CAEB6-C52D-41A4-8EC4-61FFD8DB0CBA}" sibTransId="{E7EE7744-1D98-407E-8B5B-C35F49580F0C}"/>
    <dgm:cxn modelId="{1BE94505-C299-46A0-86AD-3241528609B4}" type="presParOf" srcId="{9C02A23F-D460-47F8-9763-23C39B2E3587}" destId="{083D10D4-BC8C-46A9-AC2D-E3CA47B4EE6C}" srcOrd="0" destOrd="0" presId="urn:microsoft.com/office/officeart/2005/8/layout/pyramid1"/>
    <dgm:cxn modelId="{D7D3C81A-05A4-4BD5-A31C-CC3DA81B4586}" type="presParOf" srcId="{083D10D4-BC8C-46A9-AC2D-E3CA47B4EE6C}" destId="{0CD91937-3CE3-4116-92C5-2C2DC1DCB025}" srcOrd="0" destOrd="0" presId="urn:microsoft.com/office/officeart/2005/8/layout/pyramid1"/>
    <dgm:cxn modelId="{D5598FFA-ED14-4246-90F1-ED765EF63A1A}" type="presParOf" srcId="{083D10D4-BC8C-46A9-AC2D-E3CA47B4EE6C}" destId="{8B826FD8-68BB-41F2-8467-55859D9D4320}" srcOrd="1" destOrd="0" presId="urn:microsoft.com/office/officeart/2005/8/layout/pyramid1"/>
    <dgm:cxn modelId="{415DB8B3-20D1-4431-884C-2BA04442C092}" type="presParOf" srcId="{9C02A23F-D460-47F8-9763-23C39B2E3587}" destId="{8CB8CCCA-ED5C-41A5-83DE-A7C4ED1C8D03}" srcOrd="1" destOrd="0" presId="urn:microsoft.com/office/officeart/2005/8/layout/pyramid1"/>
    <dgm:cxn modelId="{AFDD203B-44E3-4935-97F0-04499C96E08A}" type="presParOf" srcId="{8CB8CCCA-ED5C-41A5-83DE-A7C4ED1C8D03}" destId="{58D7BB93-81A8-431D-A5C7-A7AAD5040C03}" srcOrd="0" destOrd="0" presId="urn:microsoft.com/office/officeart/2005/8/layout/pyramid1"/>
    <dgm:cxn modelId="{9AF08E84-5270-416D-8C85-4CC35478A3E4}" type="presParOf" srcId="{8CB8CCCA-ED5C-41A5-83DE-A7C4ED1C8D03}" destId="{466EDEFA-7E49-4DB3-B2D9-5EA996A4C382}" srcOrd="1" destOrd="0" presId="urn:microsoft.com/office/officeart/2005/8/layout/pyramid1"/>
    <dgm:cxn modelId="{B94DA93A-22B0-4C3B-8958-6B4753D729F1}" type="presParOf" srcId="{9C02A23F-D460-47F8-9763-23C39B2E3587}" destId="{11D5108F-5718-45A0-BF44-B11688552B29}" srcOrd="2" destOrd="0" presId="urn:microsoft.com/office/officeart/2005/8/layout/pyramid1"/>
    <dgm:cxn modelId="{7F71E8CB-3CD5-4F7B-BE06-E793A1CA7F68}" type="presParOf" srcId="{11D5108F-5718-45A0-BF44-B11688552B29}" destId="{50DCE4E9-735B-492D-AB47-7CF49F55C910}" srcOrd="0" destOrd="0" presId="urn:microsoft.com/office/officeart/2005/8/layout/pyramid1"/>
    <dgm:cxn modelId="{6E3AD47A-0D23-45E9-AB49-F198D2C4F0CA}" type="presParOf" srcId="{11D5108F-5718-45A0-BF44-B11688552B29}" destId="{1EAFE50B-A9B3-46FD-BA31-DB520236B750}" srcOrd="1" destOrd="0" presId="urn:microsoft.com/office/officeart/2005/8/layout/pyramid1"/>
    <dgm:cxn modelId="{A7EAEFB4-92C0-456B-8B2A-545C5DEB1EFF}" type="presParOf" srcId="{9C02A23F-D460-47F8-9763-23C39B2E3587}" destId="{A16E8FED-8E23-425B-93FD-D012777266C6}" srcOrd="3" destOrd="0" presId="urn:microsoft.com/office/officeart/2005/8/layout/pyramid1"/>
    <dgm:cxn modelId="{F05D83FF-DA08-4FA2-BDEA-3F92CE1A1149}" type="presParOf" srcId="{A16E8FED-8E23-425B-93FD-D012777266C6}" destId="{23296997-05B7-458B-93EC-9BCCED5281CE}" srcOrd="0" destOrd="0" presId="urn:microsoft.com/office/officeart/2005/8/layout/pyramid1"/>
    <dgm:cxn modelId="{F11120B9-3E69-4B88-BAA8-2F6F0A37FD8D}" type="presParOf" srcId="{A16E8FED-8E23-425B-93FD-D012777266C6}" destId="{CCEDCFB0-8972-44F3-A5E4-528D42266A11}"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459422-821B-4FE7-80A3-980A98E1D1F5}"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4404D6E9-E7FC-4445-AD67-23D32E0F81C0}">
      <dgm:prSet phldrT="[Text]" custT="1"/>
      <dgm:spPr>
        <a:xfrm>
          <a:off x="1293301" y="412727"/>
          <a:ext cx="635987" cy="317783"/>
        </a:xfrm>
        <a:prstGeom prst="rect">
          <a:avLst/>
        </a:prstGeom>
        <a:noFill/>
        <a:ln>
          <a:noFill/>
        </a:ln>
        <a:effectLst/>
      </dgm:spPr>
      <dgm:t>
        <a:bodyPr/>
        <a:lstStyle/>
        <a:p>
          <a:pPr>
            <a:buNone/>
          </a:pPr>
          <a:r>
            <a:rPr lang="en-US" sz="1050" b="1" dirty="0">
              <a:solidFill>
                <a:srgbClr val="4D4D4D">
                  <a:hueOff val="0"/>
                  <a:satOff val="0"/>
                  <a:lumOff val="0"/>
                  <a:alphaOff val="0"/>
                </a:srgbClr>
              </a:solidFill>
              <a:latin typeface="Arial"/>
              <a:ea typeface="+mn-ea"/>
              <a:cs typeface="+mn-cs"/>
            </a:rPr>
            <a:t>Data Act</a:t>
          </a:r>
        </a:p>
      </dgm:t>
    </dgm:pt>
    <dgm:pt modelId="{AE905262-C495-4515-A91B-CFAC66491D8E}" type="parTrans" cxnId="{79F65CF8-D503-4A0F-A87E-2DA91FC76FCC}">
      <dgm:prSet/>
      <dgm:spPr/>
      <dgm:t>
        <a:bodyPr/>
        <a:lstStyle/>
        <a:p>
          <a:endParaRPr lang="en-US" sz="3200" b="1"/>
        </a:p>
      </dgm:t>
    </dgm:pt>
    <dgm:pt modelId="{D94D94E8-4996-4CD8-BEF2-968FEB527C4C}" type="sibTrans" cxnId="{79F65CF8-D503-4A0F-A87E-2DA91FC76FCC}">
      <dgm:prSet/>
      <dgm:spPr/>
      <dgm:t>
        <a:bodyPr/>
        <a:lstStyle/>
        <a:p>
          <a:endParaRPr lang="en-US" sz="3200" b="1"/>
        </a:p>
      </dgm:t>
    </dgm:pt>
    <dgm:pt modelId="{F490B535-1C43-4C17-8307-7BB4CCC6B53C}">
      <dgm:prSet phldrT="[Text]" custT="1"/>
      <dgm:spPr>
        <a:xfrm>
          <a:off x="975414" y="1069103"/>
          <a:ext cx="635987" cy="317783"/>
        </a:xfrm>
        <a:prstGeom prst="rect">
          <a:avLst/>
        </a:prstGeom>
        <a:noFill/>
        <a:ln>
          <a:noFill/>
        </a:ln>
        <a:effectLst/>
      </dgm:spPr>
      <dgm:t>
        <a:bodyPr/>
        <a:lstStyle/>
        <a:p>
          <a:pPr>
            <a:buNone/>
          </a:pPr>
          <a:r>
            <a:rPr lang="en-US" sz="1050" b="1" dirty="0">
              <a:solidFill>
                <a:srgbClr val="4D4D4D">
                  <a:hueOff val="0"/>
                  <a:satOff val="0"/>
                  <a:lumOff val="0"/>
                  <a:alphaOff val="0"/>
                </a:srgbClr>
              </a:solidFill>
              <a:latin typeface="Arial"/>
              <a:ea typeface="+mn-ea"/>
              <a:cs typeface="+mn-cs"/>
            </a:rPr>
            <a:t>Digital Markets Act</a:t>
          </a:r>
        </a:p>
      </dgm:t>
    </dgm:pt>
    <dgm:pt modelId="{EB1B9DF1-80B8-4F19-BAC6-CEC53F4A69F3}" type="parTrans" cxnId="{F4FE9A97-9BF5-4460-96F6-BBE6355D7AB3}">
      <dgm:prSet/>
      <dgm:spPr/>
      <dgm:t>
        <a:bodyPr/>
        <a:lstStyle/>
        <a:p>
          <a:endParaRPr lang="en-US" sz="3200" b="1"/>
        </a:p>
      </dgm:t>
    </dgm:pt>
    <dgm:pt modelId="{5FEBEB82-6487-47EF-B54C-BDBB838FB668}" type="sibTrans" cxnId="{F4FE9A97-9BF5-4460-96F6-BBE6355D7AB3}">
      <dgm:prSet/>
      <dgm:spPr/>
      <dgm:t>
        <a:bodyPr/>
        <a:lstStyle/>
        <a:p>
          <a:endParaRPr lang="en-US" sz="3200" b="1"/>
        </a:p>
      </dgm:t>
    </dgm:pt>
    <dgm:pt modelId="{6259A04E-BF29-42E1-8D67-827D6173C9DD}">
      <dgm:prSet phldrT="[Text]" custT="1"/>
      <dgm:spPr>
        <a:xfrm>
          <a:off x="1142356" y="1725046"/>
          <a:ext cx="937878" cy="317783"/>
        </a:xfrm>
        <a:prstGeom prst="rect">
          <a:avLst/>
        </a:prstGeom>
        <a:noFill/>
        <a:ln>
          <a:noFill/>
        </a:ln>
        <a:effectLst/>
      </dgm:spPr>
      <dgm:t>
        <a:bodyPr/>
        <a:lstStyle/>
        <a:p>
          <a:pPr>
            <a:buNone/>
          </a:pPr>
          <a:r>
            <a:rPr lang="en-US" sz="1050" b="1" dirty="0">
              <a:solidFill>
                <a:srgbClr val="4D4D4D">
                  <a:hueOff val="0"/>
                  <a:satOff val="0"/>
                  <a:lumOff val="0"/>
                  <a:alphaOff val="0"/>
                </a:srgbClr>
              </a:solidFill>
              <a:latin typeface="Arial"/>
              <a:ea typeface="+mn-ea"/>
              <a:cs typeface="+mn-cs"/>
            </a:rPr>
            <a:t>Data Governance Act</a:t>
          </a:r>
        </a:p>
      </dgm:t>
    </dgm:pt>
    <dgm:pt modelId="{7E4B1672-A0BD-44AD-AAB2-A91BD6865415}" type="parTrans" cxnId="{288E5593-737F-44C0-AADE-0BB69F27D5A6}">
      <dgm:prSet/>
      <dgm:spPr/>
      <dgm:t>
        <a:bodyPr/>
        <a:lstStyle/>
        <a:p>
          <a:endParaRPr lang="en-US" sz="3200" b="1"/>
        </a:p>
      </dgm:t>
    </dgm:pt>
    <dgm:pt modelId="{F5BA1D34-5FFA-4229-A002-9DCFCB9358D3}" type="sibTrans" cxnId="{288E5593-737F-44C0-AADE-0BB69F27D5A6}">
      <dgm:prSet/>
      <dgm:spPr/>
      <dgm:t>
        <a:bodyPr/>
        <a:lstStyle/>
        <a:p>
          <a:endParaRPr lang="en-US" sz="3200" b="1"/>
        </a:p>
      </dgm:t>
    </dgm:pt>
    <dgm:pt modelId="{390DF04A-5DB6-4DC2-A5E8-FDAFC6685008}">
      <dgm:prSet phldrT="[Text]" custT="1"/>
      <dgm:spPr>
        <a:xfrm>
          <a:off x="975414" y="2381422"/>
          <a:ext cx="635987" cy="317783"/>
        </a:xfrm>
        <a:prstGeom prst="rect">
          <a:avLst/>
        </a:prstGeom>
        <a:noFill/>
        <a:ln>
          <a:noFill/>
        </a:ln>
        <a:effectLst/>
      </dgm:spPr>
      <dgm:t>
        <a:bodyPr/>
        <a:lstStyle/>
        <a:p>
          <a:pPr>
            <a:buNone/>
          </a:pPr>
          <a:r>
            <a:rPr lang="en-US" sz="1050" b="1" dirty="0">
              <a:solidFill>
                <a:srgbClr val="4D4D4D">
                  <a:hueOff val="0"/>
                  <a:satOff val="0"/>
                  <a:lumOff val="0"/>
                  <a:alphaOff val="0"/>
                </a:srgbClr>
              </a:solidFill>
              <a:latin typeface="Arial"/>
              <a:ea typeface="+mn-ea"/>
              <a:cs typeface="+mn-cs"/>
            </a:rPr>
            <a:t>Open Data Directive</a:t>
          </a:r>
        </a:p>
      </dgm:t>
    </dgm:pt>
    <dgm:pt modelId="{7D907FB2-DF5B-475C-9DF3-D6521499B819}" type="parTrans" cxnId="{4C34FBC4-2982-417E-8F17-EA4F4935123B}">
      <dgm:prSet/>
      <dgm:spPr/>
      <dgm:t>
        <a:bodyPr/>
        <a:lstStyle/>
        <a:p>
          <a:endParaRPr lang="en-US" sz="3200" b="1"/>
        </a:p>
      </dgm:t>
    </dgm:pt>
    <dgm:pt modelId="{3C61BAF7-2E3B-441C-B608-A40AE110F119}" type="sibTrans" cxnId="{4C34FBC4-2982-417E-8F17-EA4F4935123B}">
      <dgm:prSet/>
      <dgm:spPr/>
      <dgm:t>
        <a:bodyPr/>
        <a:lstStyle/>
        <a:p>
          <a:endParaRPr lang="en-US" sz="3200" b="1"/>
        </a:p>
      </dgm:t>
    </dgm:pt>
    <dgm:pt modelId="{8B52A1D9-EA38-4FF9-A437-E15DA5D0A92E}">
      <dgm:prSet phldrT="[Text]" custT="1"/>
      <dgm:spPr>
        <a:xfrm>
          <a:off x="975414" y="3693306"/>
          <a:ext cx="635987" cy="317783"/>
        </a:xfrm>
        <a:prstGeom prst="rect">
          <a:avLst/>
        </a:prstGeom>
        <a:noFill/>
        <a:ln>
          <a:noFill/>
        </a:ln>
        <a:effectLst/>
      </dgm:spPr>
      <dgm:t>
        <a:bodyPr/>
        <a:lstStyle/>
        <a:p>
          <a:pPr>
            <a:buNone/>
          </a:pPr>
          <a:r>
            <a:rPr lang="en-US" sz="1050" b="1" dirty="0">
              <a:solidFill>
                <a:srgbClr val="4D4D4D">
                  <a:hueOff val="0"/>
                  <a:satOff val="0"/>
                  <a:lumOff val="0"/>
                  <a:alphaOff val="0"/>
                </a:srgbClr>
              </a:solidFill>
              <a:latin typeface="Arial"/>
              <a:ea typeface="+mn-ea"/>
              <a:cs typeface="+mn-cs"/>
            </a:rPr>
            <a:t>GDPR</a:t>
          </a:r>
        </a:p>
      </dgm:t>
    </dgm:pt>
    <dgm:pt modelId="{646C9C85-293A-4602-86C4-AD59A4BA4849}" type="parTrans" cxnId="{45A998ED-3C13-4470-8395-06C420A6D0E8}">
      <dgm:prSet/>
      <dgm:spPr/>
      <dgm:t>
        <a:bodyPr/>
        <a:lstStyle/>
        <a:p>
          <a:endParaRPr lang="en-US" sz="3200" b="1"/>
        </a:p>
      </dgm:t>
    </dgm:pt>
    <dgm:pt modelId="{AF334630-3DA0-4290-BBD1-BEEBB86AE61E}" type="sibTrans" cxnId="{45A998ED-3C13-4470-8395-06C420A6D0E8}">
      <dgm:prSet/>
      <dgm:spPr/>
      <dgm:t>
        <a:bodyPr/>
        <a:lstStyle/>
        <a:p>
          <a:endParaRPr lang="en-US" sz="3200" b="1"/>
        </a:p>
      </dgm:t>
    </dgm:pt>
    <dgm:pt modelId="{95B165B8-3851-459B-84C2-4758CAE7438F}">
      <dgm:prSet phldrT="[Text]" custT="1"/>
      <dgm:spPr>
        <a:xfrm>
          <a:off x="1293301" y="3036930"/>
          <a:ext cx="635987" cy="317783"/>
        </a:xfrm>
        <a:prstGeom prst="rect">
          <a:avLst/>
        </a:prstGeom>
        <a:noFill/>
        <a:ln>
          <a:noFill/>
        </a:ln>
        <a:effectLst/>
      </dgm:spPr>
      <dgm:t>
        <a:bodyPr/>
        <a:lstStyle/>
        <a:p>
          <a:pPr>
            <a:buNone/>
          </a:pPr>
          <a:r>
            <a:rPr lang="en-US" sz="1050" b="1" dirty="0">
              <a:solidFill>
                <a:srgbClr val="4D4D4D">
                  <a:hueOff val="0"/>
                  <a:satOff val="0"/>
                  <a:lumOff val="0"/>
                  <a:alphaOff val="0"/>
                </a:srgbClr>
              </a:solidFill>
              <a:latin typeface="Arial"/>
              <a:ea typeface="+mn-ea"/>
              <a:cs typeface="+mn-cs"/>
            </a:rPr>
            <a:t>Free Flow of Data</a:t>
          </a:r>
        </a:p>
      </dgm:t>
    </dgm:pt>
    <dgm:pt modelId="{1F745272-6A9B-4908-AB96-6711D4C3B3BA}" type="parTrans" cxnId="{E776D805-86A5-4F65-BA12-BE8580CD618B}">
      <dgm:prSet/>
      <dgm:spPr/>
      <dgm:t>
        <a:bodyPr/>
        <a:lstStyle/>
        <a:p>
          <a:endParaRPr lang="en-US" sz="3200" b="1"/>
        </a:p>
      </dgm:t>
    </dgm:pt>
    <dgm:pt modelId="{3D5DB300-0A30-49C3-B957-4B4A2B594DE6}" type="sibTrans" cxnId="{E776D805-86A5-4F65-BA12-BE8580CD618B}">
      <dgm:prSet/>
      <dgm:spPr/>
      <dgm:t>
        <a:bodyPr/>
        <a:lstStyle/>
        <a:p>
          <a:endParaRPr lang="en-US" sz="3200" b="1"/>
        </a:p>
      </dgm:t>
    </dgm:pt>
    <dgm:pt modelId="{3077A74E-E1D0-4247-8D08-EBAAD5544BF1}" type="pres">
      <dgm:prSet presAssocID="{A2459422-821B-4FE7-80A3-980A98E1D1F5}" presName="Name0" presStyleCnt="0">
        <dgm:presLayoutVars>
          <dgm:chMax val="7"/>
          <dgm:chPref val="7"/>
          <dgm:dir/>
          <dgm:animLvl val="lvl"/>
        </dgm:presLayoutVars>
      </dgm:prSet>
      <dgm:spPr/>
    </dgm:pt>
    <dgm:pt modelId="{C3042312-A19D-4AC4-AE28-B530D085A202}" type="pres">
      <dgm:prSet presAssocID="{4404D6E9-E7FC-4445-AD67-23D32E0F81C0}" presName="Accent1" presStyleCnt="0"/>
      <dgm:spPr/>
    </dgm:pt>
    <dgm:pt modelId="{CA376D38-9F35-4B03-9C80-ADF678E9F024}" type="pres">
      <dgm:prSet presAssocID="{4404D6E9-E7FC-4445-AD67-23D32E0F81C0}" presName="Accent" presStyleLbl="node1" presStyleIdx="0" presStyleCnt="6"/>
      <dgm:spPr>
        <a:xfrm>
          <a:off x="1041685" y="0"/>
          <a:ext cx="1139647" cy="1139770"/>
        </a:xfrm>
        <a:prstGeom prst="circularArrow">
          <a:avLst>
            <a:gd name="adj1" fmla="val 10980"/>
            <a:gd name="adj2" fmla="val 1142322"/>
            <a:gd name="adj3" fmla="val 4500000"/>
            <a:gd name="adj4" fmla="val 10800000"/>
            <a:gd name="adj5" fmla="val 12500"/>
          </a:avLst>
        </a:prstGeom>
        <a:solidFill>
          <a:schemeClr val="accent2"/>
        </a:solidFill>
        <a:ln w="12700" cap="flat" cmpd="sng" algn="ctr">
          <a:noFill/>
          <a:prstDash val="solid"/>
          <a:miter lim="800000"/>
        </a:ln>
        <a:effectLst/>
      </dgm:spPr>
    </dgm:pt>
    <dgm:pt modelId="{2C6AD36A-0E41-4038-97DF-F96BF7C3F228}" type="pres">
      <dgm:prSet presAssocID="{4404D6E9-E7FC-4445-AD67-23D32E0F81C0}" presName="Parent1" presStyleLbl="revTx" presStyleIdx="0" presStyleCnt="6">
        <dgm:presLayoutVars>
          <dgm:chMax val="1"/>
          <dgm:chPref val="1"/>
          <dgm:bulletEnabled val="1"/>
        </dgm:presLayoutVars>
      </dgm:prSet>
      <dgm:spPr/>
    </dgm:pt>
    <dgm:pt modelId="{1032675E-E383-46D4-81BD-29CD6EFC9F8F}" type="pres">
      <dgm:prSet presAssocID="{F490B535-1C43-4C17-8307-7BB4CCC6B53C}" presName="Accent2" presStyleCnt="0"/>
      <dgm:spPr/>
    </dgm:pt>
    <dgm:pt modelId="{7E0F9E45-9DD8-4708-8608-80F60BB72D6F}" type="pres">
      <dgm:prSet presAssocID="{F490B535-1C43-4C17-8307-7BB4CCC6B53C}" presName="Accent" presStyleLbl="node1" presStyleIdx="1" presStyleCnt="6"/>
      <dgm:spPr>
        <a:xfrm>
          <a:off x="725081" y="655075"/>
          <a:ext cx="1139647" cy="1139770"/>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noFill/>
          <a:prstDash val="solid"/>
          <a:miter lim="800000"/>
        </a:ln>
        <a:effectLst/>
      </dgm:spPr>
    </dgm:pt>
    <dgm:pt modelId="{E84C4EC5-EB39-4D1A-945A-491DEEBFE0B8}" type="pres">
      <dgm:prSet presAssocID="{F490B535-1C43-4C17-8307-7BB4CCC6B53C}" presName="Parent2" presStyleLbl="revTx" presStyleIdx="1" presStyleCnt="6">
        <dgm:presLayoutVars>
          <dgm:chMax val="1"/>
          <dgm:chPref val="1"/>
          <dgm:bulletEnabled val="1"/>
        </dgm:presLayoutVars>
      </dgm:prSet>
      <dgm:spPr/>
    </dgm:pt>
    <dgm:pt modelId="{5A34004B-1080-40E3-BDA6-5A94E510F41F}" type="pres">
      <dgm:prSet presAssocID="{6259A04E-BF29-42E1-8D67-827D6173C9DD}" presName="Accent3" presStyleCnt="0"/>
      <dgm:spPr/>
    </dgm:pt>
    <dgm:pt modelId="{EFD4BB95-2F22-4B89-BA6C-54319D2A2B1C}" type="pres">
      <dgm:prSet presAssocID="{6259A04E-BF29-42E1-8D67-827D6173C9DD}" presName="Accent" presStyleLbl="node1" presStyleIdx="2" presStyleCnt="6"/>
      <dgm:spPr>
        <a:xfrm>
          <a:off x="1041685" y="1312318"/>
          <a:ext cx="1139647" cy="1139770"/>
        </a:xfrm>
        <a:prstGeom prst="circularArrow">
          <a:avLst>
            <a:gd name="adj1" fmla="val 10980"/>
            <a:gd name="adj2" fmla="val 1142322"/>
            <a:gd name="adj3" fmla="val 4500000"/>
            <a:gd name="adj4" fmla="val 13500000"/>
            <a:gd name="adj5" fmla="val 12500"/>
          </a:avLst>
        </a:prstGeom>
        <a:solidFill>
          <a:schemeClr val="accent2"/>
        </a:solidFill>
        <a:ln w="12700" cap="flat" cmpd="sng" algn="ctr">
          <a:noFill/>
          <a:prstDash val="solid"/>
          <a:miter lim="800000"/>
        </a:ln>
        <a:effectLst/>
      </dgm:spPr>
    </dgm:pt>
    <dgm:pt modelId="{2D94EA4A-43D9-4E5D-B6C8-9F0FDA0E7733}" type="pres">
      <dgm:prSet presAssocID="{6259A04E-BF29-42E1-8D67-827D6173C9DD}" presName="Parent3" presStyleLbl="revTx" presStyleIdx="2" presStyleCnt="6" custScaleX="147468" custLinFactNeighborX="-9276">
        <dgm:presLayoutVars>
          <dgm:chMax val="1"/>
          <dgm:chPref val="1"/>
          <dgm:bulletEnabled val="1"/>
        </dgm:presLayoutVars>
      </dgm:prSet>
      <dgm:spPr/>
    </dgm:pt>
    <dgm:pt modelId="{AA779E1E-1BBA-4804-A0B2-4EE5FBABBFAA}" type="pres">
      <dgm:prSet presAssocID="{390DF04A-5DB6-4DC2-A5E8-FDAFC6685008}" presName="Accent4" presStyleCnt="0"/>
      <dgm:spPr/>
    </dgm:pt>
    <dgm:pt modelId="{FFD534C9-93A7-43FD-8D54-AC854A0ED00A}" type="pres">
      <dgm:prSet presAssocID="{390DF04A-5DB6-4DC2-A5E8-FDAFC6685008}" presName="Accent" presStyleLbl="node1" presStyleIdx="3" presStyleCnt="6"/>
      <dgm:spPr>
        <a:xfrm>
          <a:off x="725081" y="1968694"/>
          <a:ext cx="1139647" cy="1139770"/>
        </a:xfrm>
        <a:prstGeom prst="leftCircularArrow">
          <a:avLst>
            <a:gd name="adj1" fmla="val 10980"/>
            <a:gd name="adj2" fmla="val 1142322"/>
            <a:gd name="adj3" fmla="val 6300000"/>
            <a:gd name="adj4" fmla="val 18900000"/>
            <a:gd name="adj5" fmla="val 12500"/>
          </a:avLst>
        </a:prstGeom>
        <a:solidFill>
          <a:schemeClr val="accent5"/>
        </a:solidFill>
        <a:ln w="12700" cap="flat" cmpd="sng" algn="ctr">
          <a:noFill/>
          <a:prstDash val="solid"/>
          <a:miter lim="800000"/>
        </a:ln>
        <a:effectLst/>
      </dgm:spPr>
    </dgm:pt>
    <dgm:pt modelId="{71A5F304-87CE-4454-B6F2-EEB117084908}" type="pres">
      <dgm:prSet presAssocID="{390DF04A-5DB6-4DC2-A5E8-FDAFC6685008}" presName="Parent4" presStyleLbl="revTx" presStyleIdx="3" presStyleCnt="6" custLinFactNeighborX="-4638">
        <dgm:presLayoutVars>
          <dgm:chMax val="1"/>
          <dgm:chPref val="1"/>
          <dgm:bulletEnabled val="1"/>
        </dgm:presLayoutVars>
      </dgm:prSet>
      <dgm:spPr/>
    </dgm:pt>
    <dgm:pt modelId="{1437D52D-17AF-4574-A64E-A712D5751A66}" type="pres">
      <dgm:prSet presAssocID="{95B165B8-3851-459B-84C2-4758CAE7438F}" presName="Accent5" presStyleCnt="0"/>
      <dgm:spPr/>
    </dgm:pt>
    <dgm:pt modelId="{6338850E-7E44-4C6B-9983-B16D003121B2}" type="pres">
      <dgm:prSet presAssocID="{95B165B8-3851-459B-84C2-4758CAE7438F}" presName="Accent" presStyleLbl="node1" presStyleIdx="4" presStyleCnt="6"/>
      <dgm:spPr>
        <a:xfrm>
          <a:off x="1041685" y="2624203"/>
          <a:ext cx="1139647" cy="1139770"/>
        </a:xfrm>
        <a:prstGeom prst="circularArrow">
          <a:avLst>
            <a:gd name="adj1" fmla="val 10980"/>
            <a:gd name="adj2" fmla="val 1142322"/>
            <a:gd name="adj3" fmla="val 4500000"/>
            <a:gd name="adj4" fmla="val 13500000"/>
            <a:gd name="adj5" fmla="val 12500"/>
          </a:avLst>
        </a:prstGeom>
        <a:solidFill>
          <a:schemeClr val="accent6"/>
        </a:solidFill>
        <a:ln w="12700" cap="flat" cmpd="sng" algn="ctr">
          <a:noFill/>
          <a:prstDash val="solid"/>
          <a:miter lim="800000"/>
        </a:ln>
        <a:effectLst/>
      </dgm:spPr>
    </dgm:pt>
    <dgm:pt modelId="{6EF6A681-ED73-473E-BB6E-8E569BFC26BB}" type="pres">
      <dgm:prSet presAssocID="{95B165B8-3851-459B-84C2-4758CAE7438F}" presName="Parent5" presStyleLbl="revTx" presStyleIdx="4" presStyleCnt="6">
        <dgm:presLayoutVars>
          <dgm:chMax val="1"/>
          <dgm:chPref val="1"/>
          <dgm:bulletEnabled val="1"/>
        </dgm:presLayoutVars>
      </dgm:prSet>
      <dgm:spPr/>
    </dgm:pt>
    <dgm:pt modelId="{DDC3CB7A-3026-46EC-BDBE-A21B7683F8A7}" type="pres">
      <dgm:prSet presAssocID="{8B52A1D9-EA38-4FF9-A437-E15DA5D0A92E}" presName="Accent6" presStyleCnt="0"/>
      <dgm:spPr/>
    </dgm:pt>
    <dgm:pt modelId="{C90FEB44-EA2D-472F-A6FA-70D5ED06C440}" type="pres">
      <dgm:prSet presAssocID="{8B52A1D9-EA38-4FF9-A437-E15DA5D0A92E}" presName="Accent" presStyleLbl="node1" presStyleIdx="5" presStyleCnt="6"/>
      <dgm:spPr>
        <a:xfrm>
          <a:off x="806316" y="3355581"/>
          <a:ext cx="979100" cy="979794"/>
        </a:xfrm>
        <a:prstGeom prst="blockArc">
          <a:avLst>
            <a:gd name="adj1" fmla="val 0"/>
            <a:gd name="adj2" fmla="val 18900000"/>
            <a:gd name="adj3" fmla="val 12740"/>
          </a:avLst>
        </a:prstGeom>
        <a:solidFill>
          <a:schemeClr val="accent5"/>
        </a:solidFill>
        <a:ln w="12700" cap="flat" cmpd="sng" algn="ctr">
          <a:solidFill>
            <a:srgbClr val="FFFFFF">
              <a:hueOff val="0"/>
              <a:satOff val="0"/>
              <a:lumOff val="0"/>
              <a:alphaOff val="0"/>
            </a:srgbClr>
          </a:solidFill>
          <a:prstDash val="solid"/>
          <a:miter lim="800000"/>
        </a:ln>
        <a:effectLst/>
      </dgm:spPr>
    </dgm:pt>
    <dgm:pt modelId="{EA52C3B1-8265-4192-B558-175D9FC0C8F0}" type="pres">
      <dgm:prSet presAssocID="{8B52A1D9-EA38-4FF9-A437-E15DA5D0A92E}" presName="Parent6" presStyleLbl="revTx" presStyleIdx="5" presStyleCnt="6">
        <dgm:presLayoutVars>
          <dgm:chMax val="1"/>
          <dgm:chPref val="1"/>
          <dgm:bulletEnabled val="1"/>
        </dgm:presLayoutVars>
      </dgm:prSet>
      <dgm:spPr/>
    </dgm:pt>
  </dgm:ptLst>
  <dgm:cxnLst>
    <dgm:cxn modelId="{E776D805-86A5-4F65-BA12-BE8580CD618B}" srcId="{A2459422-821B-4FE7-80A3-980A98E1D1F5}" destId="{95B165B8-3851-459B-84C2-4758CAE7438F}" srcOrd="4" destOrd="0" parTransId="{1F745272-6A9B-4908-AB96-6711D4C3B3BA}" sibTransId="{3D5DB300-0A30-49C3-B957-4B4A2B594DE6}"/>
    <dgm:cxn modelId="{C3C1CB1B-2B9D-41B9-A358-218F90A04598}" type="presOf" srcId="{95B165B8-3851-459B-84C2-4758CAE7438F}" destId="{6EF6A681-ED73-473E-BB6E-8E569BFC26BB}" srcOrd="0" destOrd="0" presId="urn:microsoft.com/office/officeart/2009/layout/CircleArrowProcess"/>
    <dgm:cxn modelId="{FBBBA81E-0A59-45D5-B1C7-C5037E569056}" type="presOf" srcId="{A2459422-821B-4FE7-80A3-980A98E1D1F5}" destId="{3077A74E-E1D0-4247-8D08-EBAAD5544BF1}" srcOrd="0" destOrd="0" presId="urn:microsoft.com/office/officeart/2009/layout/CircleArrowProcess"/>
    <dgm:cxn modelId="{76975E5A-9E2E-4F24-80C0-4823D4ADBF05}" type="presOf" srcId="{4404D6E9-E7FC-4445-AD67-23D32E0F81C0}" destId="{2C6AD36A-0E41-4038-97DF-F96BF7C3F228}" srcOrd="0" destOrd="0" presId="urn:microsoft.com/office/officeart/2009/layout/CircleArrowProcess"/>
    <dgm:cxn modelId="{288E5593-737F-44C0-AADE-0BB69F27D5A6}" srcId="{A2459422-821B-4FE7-80A3-980A98E1D1F5}" destId="{6259A04E-BF29-42E1-8D67-827D6173C9DD}" srcOrd="2" destOrd="0" parTransId="{7E4B1672-A0BD-44AD-AAB2-A91BD6865415}" sibTransId="{F5BA1D34-5FFA-4229-A002-9DCFCB9358D3}"/>
    <dgm:cxn modelId="{F4FE9A97-9BF5-4460-96F6-BBE6355D7AB3}" srcId="{A2459422-821B-4FE7-80A3-980A98E1D1F5}" destId="{F490B535-1C43-4C17-8307-7BB4CCC6B53C}" srcOrd="1" destOrd="0" parTransId="{EB1B9DF1-80B8-4F19-BAC6-CEC53F4A69F3}" sibTransId="{5FEBEB82-6487-47EF-B54C-BDBB838FB668}"/>
    <dgm:cxn modelId="{3FBC399A-4B46-45A8-9B40-9728F421198F}" type="presOf" srcId="{390DF04A-5DB6-4DC2-A5E8-FDAFC6685008}" destId="{71A5F304-87CE-4454-B6F2-EEB117084908}" srcOrd="0" destOrd="0" presId="urn:microsoft.com/office/officeart/2009/layout/CircleArrowProcess"/>
    <dgm:cxn modelId="{30486DA8-4A16-48DE-B261-DEE198A03B52}" type="presOf" srcId="{8B52A1D9-EA38-4FF9-A437-E15DA5D0A92E}" destId="{EA52C3B1-8265-4192-B558-175D9FC0C8F0}" srcOrd="0" destOrd="0" presId="urn:microsoft.com/office/officeart/2009/layout/CircleArrowProcess"/>
    <dgm:cxn modelId="{4C34FBC4-2982-417E-8F17-EA4F4935123B}" srcId="{A2459422-821B-4FE7-80A3-980A98E1D1F5}" destId="{390DF04A-5DB6-4DC2-A5E8-FDAFC6685008}" srcOrd="3" destOrd="0" parTransId="{7D907FB2-DF5B-475C-9DF3-D6521499B819}" sibTransId="{3C61BAF7-2E3B-441C-B608-A40AE110F119}"/>
    <dgm:cxn modelId="{45A998ED-3C13-4470-8395-06C420A6D0E8}" srcId="{A2459422-821B-4FE7-80A3-980A98E1D1F5}" destId="{8B52A1D9-EA38-4FF9-A437-E15DA5D0A92E}" srcOrd="5" destOrd="0" parTransId="{646C9C85-293A-4602-86C4-AD59A4BA4849}" sibTransId="{AF334630-3DA0-4290-BBD1-BEEBB86AE61E}"/>
    <dgm:cxn modelId="{7FCE7DF1-B3D3-456E-AC41-99333F9E522C}" type="presOf" srcId="{F490B535-1C43-4C17-8307-7BB4CCC6B53C}" destId="{E84C4EC5-EB39-4D1A-945A-491DEEBFE0B8}" srcOrd="0" destOrd="0" presId="urn:microsoft.com/office/officeart/2009/layout/CircleArrowProcess"/>
    <dgm:cxn modelId="{79F65CF8-D503-4A0F-A87E-2DA91FC76FCC}" srcId="{A2459422-821B-4FE7-80A3-980A98E1D1F5}" destId="{4404D6E9-E7FC-4445-AD67-23D32E0F81C0}" srcOrd="0" destOrd="0" parTransId="{AE905262-C495-4515-A91B-CFAC66491D8E}" sibTransId="{D94D94E8-4996-4CD8-BEF2-968FEB527C4C}"/>
    <dgm:cxn modelId="{D97A1BFA-7916-42B1-9031-DA288A457188}" type="presOf" srcId="{6259A04E-BF29-42E1-8D67-827D6173C9DD}" destId="{2D94EA4A-43D9-4E5D-B6C8-9F0FDA0E7733}" srcOrd="0" destOrd="0" presId="urn:microsoft.com/office/officeart/2009/layout/CircleArrowProcess"/>
    <dgm:cxn modelId="{D5F12C27-83EA-4D75-A6ED-21B875250654}" type="presParOf" srcId="{3077A74E-E1D0-4247-8D08-EBAAD5544BF1}" destId="{C3042312-A19D-4AC4-AE28-B530D085A202}" srcOrd="0" destOrd="0" presId="urn:microsoft.com/office/officeart/2009/layout/CircleArrowProcess"/>
    <dgm:cxn modelId="{84B7F248-D602-40F6-8245-713975C4C2E1}" type="presParOf" srcId="{C3042312-A19D-4AC4-AE28-B530D085A202}" destId="{CA376D38-9F35-4B03-9C80-ADF678E9F024}" srcOrd="0" destOrd="0" presId="urn:microsoft.com/office/officeart/2009/layout/CircleArrowProcess"/>
    <dgm:cxn modelId="{0F60580A-433E-4D64-A971-3E9B35DFB2C7}" type="presParOf" srcId="{3077A74E-E1D0-4247-8D08-EBAAD5544BF1}" destId="{2C6AD36A-0E41-4038-97DF-F96BF7C3F228}" srcOrd="1" destOrd="0" presId="urn:microsoft.com/office/officeart/2009/layout/CircleArrowProcess"/>
    <dgm:cxn modelId="{C993AE23-CE0A-4D97-B03D-137F9815DB48}" type="presParOf" srcId="{3077A74E-E1D0-4247-8D08-EBAAD5544BF1}" destId="{1032675E-E383-46D4-81BD-29CD6EFC9F8F}" srcOrd="2" destOrd="0" presId="urn:microsoft.com/office/officeart/2009/layout/CircleArrowProcess"/>
    <dgm:cxn modelId="{A9A6FC11-00B1-48A2-B0E8-3BDF178FB558}" type="presParOf" srcId="{1032675E-E383-46D4-81BD-29CD6EFC9F8F}" destId="{7E0F9E45-9DD8-4708-8608-80F60BB72D6F}" srcOrd="0" destOrd="0" presId="urn:microsoft.com/office/officeart/2009/layout/CircleArrowProcess"/>
    <dgm:cxn modelId="{DE63287D-CCB6-4B6A-B785-3FE353157FC3}" type="presParOf" srcId="{3077A74E-E1D0-4247-8D08-EBAAD5544BF1}" destId="{E84C4EC5-EB39-4D1A-945A-491DEEBFE0B8}" srcOrd="3" destOrd="0" presId="urn:microsoft.com/office/officeart/2009/layout/CircleArrowProcess"/>
    <dgm:cxn modelId="{B2E77E8D-556E-474A-9A8E-C747C090ECF7}" type="presParOf" srcId="{3077A74E-E1D0-4247-8D08-EBAAD5544BF1}" destId="{5A34004B-1080-40E3-BDA6-5A94E510F41F}" srcOrd="4" destOrd="0" presId="urn:microsoft.com/office/officeart/2009/layout/CircleArrowProcess"/>
    <dgm:cxn modelId="{FDA16CC0-3545-406D-B86B-E51353DAF021}" type="presParOf" srcId="{5A34004B-1080-40E3-BDA6-5A94E510F41F}" destId="{EFD4BB95-2F22-4B89-BA6C-54319D2A2B1C}" srcOrd="0" destOrd="0" presId="urn:microsoft.com/office/officeart/2009/layout/CircleArrowProcess"/>
    <dgm:cxn modelId="{89F6CA76-18BD-4AEC-A1EE-D47AAC61BF72}" type="presParOf" srcId="{3077A74E-E1D0-4247-8D08-EBAAD5544BF1}" destId="{2D94EA4A-43D9-4E5D-B6C8-9F0FDA0E7733}" srcOrd="5" destOrd="0" presId="urn:microsoft.com/office/officeart/2009/layout/CircleArrowProcess"/>
    <dgm:cxn modelId="{C23C8527-D0F1-4700-95CD-80A345EB9C9B}" type="presParOf" srcId="{3077A74E-E1D0-4247-8D08-EBAAD5544BF1}" destId="{AA779E1E-1BBA-4804-A0B2-4EE5FBABBFAA}" srcOrd="6" destOrd="0" presId="urn:microsoft.com/office/officeart/2009/layout/CircleArrowProcess"/>
    <dgm:cxn modelId="{F72FC6BF-D4BA-42A9-BDFA-0B84D6FAA6B2}" type="presParOf" srcId="{AA779E1E-1BBA-4804-A0B2-4EE5FBABBFAA}" destId="{FFD534C9-93A7-43FD-8D54-AC854A0ED00A}" srcOrd="0" destOrd="0" presId="urn:microsoft.com/office/officeart/2009/layout/CircleArrowProcess"/>
    <dgm:cxn modelId="{E3A0FD50-250A-43D9-BC66-8E39C29A3AA6}" type="presParOf" srcId="{3077A74E-E1D0-4247-8D08-EBAAD5544BF1}" destId="{71A5F304-87CE-4454-B6F2-EEB117084908}" srcOrd="7" destOrd="0" presId="urn:microsoft.com/office/officeart/2009/layout/CircleArrowProcess"/>
    <dgm:cxn modelId="{79643797-31E1-43EF-A75D-C969432A2A85}" type="presParOf" srcId="{3077A74E-E1D0-4247-8D08-EBAAD5544BF1}" destId="{1437D52D-17AF-4574-A64E-A712D5751A66}" srcOrd="8" destOrd="0" presId="urn:microsoft.com/office/officeart/2009/layout/CircleArrowProcess"/>
    <dgm:cxn modelId="{1F2BF3AD-9B79-4719-B9E8-0E6A259A60EF}" type="presParOf" srcId="{1437D52D-17AF-4574-A64E-A712D5751A66}" destId="{6338850E-7E44-4C6B-9983-B16D003121B2}" srcOrd="0" destOrd="0" presId="urn:microsoft.com/office/officeart/2009/layout/CircleArrowProcess"/>
    <dgm:cxn modelId="{B98C59B6-2E9F-4FF5-844F-6E7CAA9C5E55}" type="presParOf" srcId="{3077A74E-E1D0-4247-8D08-EBAAD5544BF1}" destId="{6EF6A681-ED73-473E-BB6E-8E569BFC26BB}" srcOrd="9" destOrd="0" presId="urn:microsoft.com/office/officeart/2009/layout/CircleArrowProcess"/>
    <dgm:cxn modelId="{D348245D-E1A6-4A0A-B707-BD2F4B2AEF3E}" type="presParOf" srcId="{3077A74E-E1D0-4247-8D08-EBAAD5544BF1}" destId="{DDC3CB7A-3026-46EC-BDBE-A21B7683F8A7}" srcOrd="10" destOrd="0" presId="urn:microsoft.com/office/officeart/2009/layout/CircleArrowProcess"/>
    <dgm:cxn modelId="{7B03B381-DC77-477F-ADD7-387433FAA84D}" type="presParOf" srcId="{DDC3CB7A-3026-46EC-BDBE-A21B7683F8A7}" destId="{C90FEB44-EA2D-472F-A6FA-70D5ED06C440}" srcOrd="0" destOrd="0" presId="urn:microsoft.com/office/officeart/2009/layout/CircleArrowProcess"/>
    <dgm:cxn modelId="{F7F2D7D6-0409-4A39-B8E0-399DE9E9AD5B}" type="presParOf" srcId="{3077A74E-E1D0-4247-8D08-EBAAD5544BF1}" destId="{EA52C3B1-8265-4192-B558-175D9FC0C8F0}"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4FE58-9912-459C-9A39-A7C2F1AC6787}">
      <dsp:nvSpPr>
        <dsp:cNvPr id="0" name=""/>
        <dsp:cNvSpPr/>
      </dsp:nvSpPr>
      <dsp:spPr>
        <a:xfrm>
          <a:off x="3622326" y="2842"/>
          <a:ext cx="1429447" cy="929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Libre Baskerville" panose="02000000000000000000" pitchFamily="50" charset="0"/>
            </a:rPr>
            <a:t>Global digital </a:t>
          </a:r>
          <a:r>
            <a:rPr lang="en-GB" sz="1300" kern="1200" dirty="0" err="1">
              <a:latin typeface="Libre Baskerville" panose="02000000000000000000" pitchFamily="50" charset="0"/>
            </a:rPr>
            <a:t>lederposisjon</a:t>
          </a:r>
          <a:endParaRPr lang="en-US" sz="1300" kern="1200" dirty="0">
            <a:latin typeface="Libre Baskerville" panose="02000000000000000000" pitchFamily="50" charset="0"/>
          </a:endParaRPr>
        </a:p>
      </dsp:txBody>
      <dsp:txXfrm>
        <a:off x="3667683" y="48199"/>
        <a:ext cx="1338733" cy="838426"/>
      </dsp:txXfrm>
    </dsp:sp>
    <dsp:sp modelId="{72810EA4-72B8-4863-8B43-6D4D570FEC08}">
      <dsp:nvSpPr>
        <dsp:cNvPr id="0" name=""/>
        <dsp:cNvSpPr/>
      </dsp:nvSpPr>
      <dsp:spPr>
        <a:xfrm>
          <a:off x="2482275" y="467413"/>
          <a:ext cx="3709548" cy="3709548"/>
        </a:xfrm>
        <a:custGeom>
          <a:avLst/>
          <a:gdLst/>
          <a:ahLst/>
          <a:cxnLst/>
          <a:rect l="0" t="0" r="0" b="0"/>
          <a:pathLst>
            <a:path>
              <a:moveTo>
                <a:pt x="2579298" y="147363"/>
              </a:moveTo>
              <a:arcTo wR="1854774" hR="1854774" stAng="17579609" swAng="195945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E65195-2972-44F6-B0BC-8A1E2590DFB0}">
      <dsp:nvSpPr>
        <dsp:cNvPr id="0" name=""/>
        <dsp:cNvSpPr/>
      </dsp:nvSpPr>
      <dsp:spPr>
        <a:xfrm>
          <a:off x="5386321" y="1284460"/>
          <a:ext cx="1429447" cy="929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Libre Baskerville" panose="02000000000000000000" pitchFamily="50" charset="0"/>
            </a:rPr>
            <a:t>Digitalisering</a:t>
          </a:r>
          <a:r>
            <a:rPr lang="en-US" sz="1300" kern="1200" dirty="0">
              <a:latin typeface="Libre Baskerville" panose="02000000000000000000" pitchFamily="50" charset="0"/>
            </a:rPr>
            <a:t> </a:t>
          </a:r>
          <a:r>
            <a:rPr lang="en-US" sz="1300" kern="1200" dirty="0" err="1">
              <a:latin typeface="Libre Baskerville" panose="02000000000000000000" pitchFamily="50" charset="0"/>
            </a:rPr>
            <a:t>og</a:t>
          </a:r>
          <a:r>
            <a:rPr lang="en-US" sz="1300" kern="1200" dirty="0">
              <a:latin typeface="Libre Baskerville" panose="02000000000000000000" pitchFamily="50" charset="0"/>
            </a:rPr>
            <a:t> </a:t>
          </a:r>
          <a:r>
            <a:rPr lang="en-US" sz="1300" kern="1200" dirty="0" err="1">
              <a:latin typeface="Libre Baskerville" panose="02000000000000000000" pitchFamily="50" charset="0"/>
            </a:rPr>
            <a:t>helse</a:t>
          </a:r>
          <a:endParaRPr lang="en-US" sz="1300" kern="1200" dirty="0">
            <a:latin typeface="Libre Baskerville" panose="02000000000000000000" pitchFamily="50" charset="0"/>
          </a:endParaRPr>
        </a:p>
      </dsp:txBody>
      <dsp:txXfrm>
        <a:off x="5431678" y="1329817"/>
        <a:ext cx="1338733" cy="838426"/>
      </dsp:txXfrm>
    </dsp:sp>
    <dsp:sp modelId="{2E91162A-4E02-4CDA-83A6-9BAB59264213}">
      <dsp:nvSpPr>
        <dsp:cNvPr id="0" name=""/>
        <dsp:cNvSpPr/>
      </dsp:nvSpPr>
      <dsp:spPr>
        <a:xfrm>
          <a:off x="2491963" y="140718"/>
          <a:ext cx="3709548" cy="3709548"/>
        </a:xfrm>
        <a:custGeom>
          <a:avLst/>
          <a:gdLst/>
          <a:ahLst/>
          <a:cxnLst/>
          <a:rect l="0" t="0" r="0" b="0"/>
          <a:pathLst>
            <a:path>
              <a:moveTo>
                <a:pt x="3695330" y="2083991"/>
              </a:moveTo>
              <a:arcTo wR="1854774" hR="1854774" stAng="425933" swAng="206546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45BB8A-528B-476B-AAF5-F8C5FA9F30EA}">
      <dsp:nvSpPr>
        <dsp:cNvPr id="0" name=""/>
        <dsp:cNvSpPr/>
      </dsp:nvSpPr>
      <dsp:spPr>
        <a:xfrm>
          <a:off x="4556177" y="3233422"/>
          <a:ext cx="1429447" cy="929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Libre Baskerville" panose="02000000000000000000" pitchFamily="50" charset="0"/>
            </a:rPr>
            <a:t>Teknologisk</a:t>
          </a:r>
          <a:r>
            <a:rPr lang="en-US" sz="1300" kern="1200" dirty="0">
              <a:latin typeface="Libre Baskerville" panose="02000000000000000000" pitchFamily="50" charset="0"/>
            </a:rPr>
            <a:t> </a:t>
          </a:r>
          <a:r>
            <a:rPr lang="en-US" sz="1300" kern="1200" dirty="0" err="1">
              <a:latin typeface="Libre Baskerville" panose="02000000000000000000" pitchFamily="50" charset="0"/>
            </a:rPr>
            <a:t>uavhengighet</a:t>
          </a:r>
          <a:endParaRPr lang="en-US" sz="1300" kern="1200" dirty="0">
            <a:latin typeface="Libre Baskerville" panose="02000000000000000000" pitchFamily="50" charset="0"/>
          </a:endParaRPr>
        </a:p>
      </dsp:txBody>
      <dsp:txXfrm>
        <a:off x="4601534" y="3278779"/>
        <a:ext cx="1338733" cy="838426"/>
      </dsp:txXfrm>
    </dsp:sp>
    <dsp:sp modelId="{AFB3FDB3-EE32-458B-A45F-61DB3B061011}">
      <dsp:nvSpPr>
        <dsp:cNvPr id="0" name=""/>
        <dsp:cNvSpPr/>
      </dsp:nvSpPr>
      <dsp:spPr>
        <a:xfrm>
          <a:off x="2553469" y="266851"/>
          <a:ext cx="3709548" cy="3709548"/>
        </a:xfrm>
        <a:custGeom>
          <a:avLst/>
          <a:gdLst/>
          <a:ahLst/>
          <a:cxnLst/>
          <a:rect l="0" t="0" r="0" b="0"/>
          <a:pathLst>
            <a:path>
              <a:moveTo>
                <a:pt x="1998863" y="3703943"/>
              </a:moveTo>
              <a:arcTo wR="1854774" hR="1854774" stAng="5132668" swAng="701928"/>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0E2838-D3A4-401C-AF2E-B04762E7485F}">
      <dsp:nvSpPr>
        <dsp:cNvPr id="0" name=""/>
        <dsp:cNvSpPr/>
      </dsp:nvSpPr>
      <dsp:spPr>
        <a:xfrm>
          <a:off x="2741115" y="3249466"/>
          <a:ext cx="1429447" cy="929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Libre Baskerville" panose="02000000000000000000" pitchFamily="50" charset="0"/>
            </a:rPr>
            <a:t>Europeiske</a:t>
          </a:r>
          <a:r>
            <a:rPr lang="en-US" sz="1300" kern="1200" dirty="0">
              <a:latin typeface="Libre Baskerville" panose="02000000000000000000" pitchFamily="50" charset="0"/>
            </a:rPr>
            <a:t> </a:t>
          </a:r>
          <a:r>
            <a:rPr lang="en-US" sz="1300" kern="1200" dirty="0" err="1">
              <a:latin typeface="Libre Baskerville" panose="02000000000000000000" pitchFamily="50" charset="0"/>
            </a:rPr>
            <a:t>verdier</a:t>
          </a:r>
          <a:endParaRPr lang="en-US" sz="1300" kern="1200" dirty="0">
            <a:latin typeface="Libre Baskerville" panose="02000000000000000000" pitchFamily="50" charset="0"/>
          </a:endParaRPr>
        </a:p>
      </dsp:txBody>
      <dsp:txXfrm>
        <a:off x="2786472" y="3294823"/>
        <a:ext cx="1338733" cy="838426"/>
      </dsp:txXfrm>
    </dsp:sp>
    <dsp:sp modelId="{0023B015-24C1-4E5A-B709-AEA9DF134D4C}">
      <dsp:nvSpPr>
        <dsp:cNvPr id="0" name=""/>
        <dsp:cNvSpPr/>
      </dsp:nvSpPr>
      <dsp:spPr>
        <a:xfrm>
          <a:off x="2468893" y="120910"/>
          <a:ext cx="3709548" cy="3709548"/>
        </a:xfrm>
        <a:custGeom>
          <a:avLst/>
          <a:gdLst/>
          <a:ahLst/>
          <a:cxnLst/>
          <a:rect l="0" t="0" r="0" b="0"/>
          <a:pathLst>
            <a:path>
              <a:moveTo>
                <a:pt x="498546" y="3120015"/>
              </a:moveTo>
              <a:arcTo wR="1854774" hR="1854774" stAng="8219270" swAng="2165675"/>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976AA5-8285-4E82-8524-C89FDE71B3DD}">
      <dsp:nvSpPr>
        <dsp:cNvPr id="0" name=""/>
        <dsp:cNvSpPr/>
      </dsp:nvSpPr>
      <dsp:spPr>
        <a:xfrm>
          <a:off x="1860559" y="1258301"/>
          <a:ext cx="1429447" cy="929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Libre Baskerville" panose="02000000000000000000" pitchFamily="50" charset="0"/>
            </a:rPr>
            <a:t>Digitalisering</a:t>
          </a:r>
          <a:r>
            <a:rPr lang="en-US" sz="1300" kern="1200" dirty="0">
              <a:latin typeface="Libre Baskerville" panose="02000000000000000000" pitchFamily="50" charset="0"/>
            </a:rPr>
            <a:t> </a:t>
          </a:r>
          <a:r>
            <a:rPr lang="en-US" sz="1300" kern="1200" dirty="0" err="1">
              <a:latin typeface="Libre Baskerville" panose="02000000000000000000" pitchFamily="50" charset="0"/>
            </a:rPr>
            <a:t>og</a:t>
          </a:r>
          <a:r>
            <a:rPr lang="en-US" sz="1300" kern="1200" dirty="0">
              <a:latin typeface="Libre Baskerville" panose="02000000000000000000" pitchFamily="50" charset="0"/>
            </a:rPr>
            <a:t> </a:t>
          </a:r>
          <a:r>
            <a:rPr lang="en-US" sz="1300" kern="1200" dirty="0" err="1">
              <a:latin typeface="Libre Baskerville" panose="02000000000000000000" pitchFamily="50" charset="0"/>
            </a:rPr>
            <a:t>klima</a:t>
          </a:r>
          <a:endParaRPr lang="en-US" sz="1300" kern="1200" dirty="0">
            <a:latin typeface="Libre Baskerville" panose="02000000000000000000" pitchFamily="50" charset="0"/>
          </a:endParaRPr>
        </a:p>
      </dsp:txBody>
      <dsp:txXfrm>
        <a:off x="1905916" y="1303658"/>
        <a:ext cx="1338733" cy="838426"/>
      </dsp:txXfrm>
    </dsp:sp>
    <dsp:sp modelId="{ABAEC2FA-BE15-4667-AE31-BA4C17B84D1C}">
      <dsp:nvSpPr>
        <dsp:cNvPr id="0" name=""/>
        <dsp:cNvSpPr/>
      </dsp:nvSpPr>
      <dsp:spPr>
        <a:xfrm>
          <a:off x="2471716" y="471784"/>
          <a:ext cx="3709548" cy="3709548"/>
        </a:xfrm>
        <a:custGeom>
          <a:avLst/>
          <a:gdLst/>
          <a:ahLst/>
          <a:cxnLst/>
          <a:rect l="0" t="0" r="0" b="0"/>
          <a:pathLst>
            <a:path>
              <a:moveTo>
                <a:pt x="344530" y="778043"/>
              </a:moveTo>
              <a:arcTo wR="1854774" hR="1854774" stAng="12929222" swAng="191280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FF849-399D-4E2B-B79F-DE1CEB51331A}">
      <dsp:nvSpPr>
        <dsp:cNvPr id="0" name=""/>
        <dsp:cNvSpPr/>
      </dsp:nvSpPr>
      <dsp:spPr>
        <a:xfrm>
          <a:off x="0" y="1289927"/>
          <a:ext cx="8674100" cy="1771483"/>
        </a:xfrm>
        <a:prstGeom prst="rightArrow">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D4483-CFCE-48FF-8725-CDB03BF43160}">
      <dsp:nvSpPr>
        <dsp:cNvPr id="0" name=""/>
        <dsp:cNvSpPr/>
      </dsp:nvSpPr>
      <dsp:spPr>
        <a:xfrm>
          <a:off x="5716519" y="1732798"/>
          <a:ext cx="2090170" cy="88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GB" sz="1800" kern="1200" dirty="0"/>
            <a:t>Mars/April 2022</a:t>
          </a:r>
        </a:p>
      </dsp:txBody>
      <dsp:txXfrm>
        <a:off x="5716519" y="1732798"/>
        <a:ext cx="2090170" cy="885741"/>
      </dsp:txXfrm>
    </dsp:sp>
    <dsp:sp modelId="{32571E4B-36D0-4FDF-83E5-C43A8489474E}">
      <dsp:nvSpPr>
        <dsp:cNvPr id="0" name=""/>
        <dsp:cNvSpPr/>
      </dsp:nvSpPr>
      <dsp:spPr>
        <a:xfrm>
          <a:off x="3208315" y="1732798"/>
          <a:ext cx="2090170" cy="88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GB" sz="1800" kern="1200" dirty="0"/>
            <a:t>November/</a:t>
          </a:r>
          <a:r>
            <a:rPr lang="en-GB" sz="1800" kern="1200" dirty="0" err="1"/>
            <a:t>desember</a:t>
          </a:r>
          <a:r>
            <a:rPr lang="en-GB" sz="1800" kern="1200" dirty="0"/>
            <a:t> 2021</a:t>
          </a:r>
        </a:p>
      </dsp:txBody>
      <dsp:txXfrm>
        <a:off x="3208315" y="1732798"/>
        <a:ext cx="2090170" cy="885741"/>
      </dsp:txXfrm>
    </dsp:sp>
    <dsp:sp modelId="{C3527B8A-5AF6-414A-AE5B-3063ACCF81A7}">
      <dsp:nvSpPr>
        <dsp:cNvPr id="0" name=""/>
        <dsp:cNvSpPr/>
      </dsp:nvSpPr>
      <dsp:spPr>
        <a:xfrm>
          <a:off x="700111" y="1732798"/>
          <a:ext cx="2090170" cy="88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GB" sz="1800" kern="1200" dirty="0" err="1"/>
            <a:t>Desember</a:t>
          </a:r>
          <a:r>
            <a:rPr lang="en-GB" sz="1800" kern="1200" dirty="0"/>
            <a:t> 2020</a:t>
          </a:r>
        </a:p>
      </dsp:txBody>
      <dsp:txXfrm>
        <a:off x="700111" y="1732798"/>
        <a:ext cx="2090170" cy="885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0CD72-936F-4E37-BD12-C8A336181CE0}">
      <dsp:nvSpPr>
        <dsp:cNvPr id="0" name=""/>
        <dsp:cNvSpPr/>
      </dsp:nvSpPr>
      <dsp:spPr>
        <a:xfrm>
          <a:off x="0" y="249292"/>
          <a:ext cx="8645235" cy="146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0966" tIns="333248" rIns="67096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Compliance reports</a:t>
          </a:r>
        </a:p>
        <a:p>
          <a:pPr marL="171450" lvl="1" indent="-171450" algn="l" defTabSz="711200">
            <a:lnSpc>
              <a:spcPct val="90000"/>
            </a:lnSpc>
            <a:spcBef>
              <a:spcPct val="0"/>
            </a:spcBef>
            <a:spcAft>
              <a:spcPct val="15000"/>
            </a:spcAft>
            <a:buChar char="•"/>
          </a:pPr>
          <a:r>
            <a:rPr lang="en-GB" sz="1600" kern="1200" dirty="0"/>
            <a:t>Requests for information</a:t>
          </a:r>
        </a:p>
        <a:p>
          <a:pPr marL="171450" lvl="1" indent="-171450" algn="l" defTabSz="711200">
            <a:lnSpc>
              <a:spcPct val="90000"/>
            </a:lnSpc>
            <a:spcBef>
              <a:spcPct val="0"/>
            </a:spcBef>
            <a:spcAft>
              <a:spcPct val="15000"/>
            </a:spcAft>
            <a:buChar char="•"/>
          </a:pPr>
          <a:r>
            <a:rPr lang="en-GB" sz="1600" kern="1200" dirty="0"/>
            <a:t>On-site inspections</a:t>
          </a:r>
        </a:p>
        <a:p>
          <a:pPr marL="171450" lvl="1" indent="-171450" algn="l" defTabSz="711200">
            <a:lnSpc>
              <a:spcPct val="90000"/>
            </a:lnSpc>
            <a:spcBef>
              <a:spcPct val="0"/>
            </a:spcBef>
            <a:spcAft>
              <a:spcPct val="15000"/>
            </a:spcAft>
            <a:buChar char="•"/>
          </a:pPr>
          <a:r>
            <a:rPr lang="en-GB" sz="1600" kern="1200" dirty="0"/>
            <a:t>Ability to take interviews</a:t>
          </a:r>
        </a:p>
      </dsp:txBody>
      <dsp:txXfrm>
        <a:off x="0" y="249292"/>
        <a:ext cx="8645235" cy="1461600"/>
      </dsp:txXfrm>
    </dsp:sp>
    <dsp:sp modelId="{CC5E2A1A-312F-40E7-90F5-7025E53AD6C6}">
      <dsp:nvSpPr>
        <dsp:cNvPr id="0" name=""/>
        <dsp:cNvSpPr/>
      </dsp:nvSpPr>
      <dsp:spPr>
        <a:xfrm>
          <a:off x="432261" y="13132"/>
          <a:ext cx="605166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39" tIns="0" rIns="228739" bIns="0" numCol="1" spcCol="1270" anchor="ctr" anchorCtr="0">
          <a:noAutofit/>
        </a:bodyPr>
        <a:lstStyle/>
        <a:p>
          <a:pPr marL="0" lvl="0" indent="0" algn="l" defTabSz="711200">
            <a:lnSpc>
              <a:spcPct val="90000"/>
            </a:lnSpc>
            <a:spcBef>
              <a:spcPct val="0"/>
            </a:spcBef>
            <a:spcAft>
              <a:spcPct val="35000"/>
            </a:spcAft>
            <a:buNone/>
          </a:pPr>
          <a:r>
            <a:rPr lang="en-GB" sz="1600" kern="1200" dirty="0"/>
            <a:t>Investigatory powers</a:t>
          </a:r>
        </a:p>
      </dsp:txBody>
      <dsp:txXfrm>
        <a:off x="455318" y="36189"/>
        <a:ext cx="6005550" cy="426206"/>
      </dsp:txXfrm>
    </dsp:sp>
    <dsp:sp modelId="{EB70CD9A-23D9-4A5F-8DB2-B88B13FD5736}">
      <dsp:nvSpPr>
        <dsp:cNvPr id="0" name=""/>
        <dsp:cNvSpPr/>
      </dsp:nvSpPr>
      <dsp:spPr>
        <a:xfrm>
          <a:off x="0" y="2033452"/>
          <a:ext cx="8645235" cy="1159200"/>
        </a:xfrm>
        <a:prstGeom prst="rect">
          <a:avLst/>
        </a:prstGeom>
        <a:solidFill>
          <a:schemeClr val="lt1">
            <a:hueOff val="0"/>
            <a:satOff val="0"/>
            <a:lumOff val="0"/>
            <a:alpha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0966" tIns="333248" rIns="67096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Fines up to 20% of annual turnover in case of repeated infringements</a:t>
          </a:r>
        </a:p>
        <a:p>
          <a:pPr marL="171450" lvl="1" indent="-171450" algn="l" defTabSz="711200">
            <a:lnSpc>
              <a:spcPct val="90000"/>
            </a:lnSpc>
            <a:spcBef>
              <a:spcPct val="0"/>
            </a:spcBef>
            <a:spcAft>
              <a:spcPct val="15000"/>
            </a:spcAft>
            <a:buChar char="•"/>
          </a:pPr>
          <a:r>
            <a:rPr lang="en-GB" sz="1600" kern="1200" dirty="0"/>
            <a:t>Systematic non-compliance can lead to structural measures (company breakup and a merger moratorium</a:t>
          </a:r>
        </a:p>
      </dsp:txBody>
      <dsp:txXfrm>
        <a:off x="0" y="2033452"/>
        <a:ext cx="8645235" cy="1159200"/>
      </dsp:txXfrm>
    </dsp:sp>
    <dsp:sp modelId="{0C188EA8-2B0B-4867-B8AE-00F9307275E3}">
      <dsp:nvSpPr>
        <dsp:cNvPr id="0" name=""/>
        <dsp:cNvSpPr/>
      </dsp:nvSpPr>
      <dsp:spPr>
        <a:xfrm>
          <a:off x="432261" y="1797292"/>
          <a:ext cx="605166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39" tIns="0" rIns="228739" bIns="0" numCol="1" spcCol="1270" anchor="ctr" anchorCtr="0">
          <a:noAutofit/>
        </a:bodyPr>
        <a:lstStyle/>
        <a:p>
          <a:pPr marL="0" lvl="0" indent="0" algn="l" defTabSz="711200">
            <a:lnSpc>
              <a:spcPct val="90000"/>
            </a:lnSpc>
            <a:spcBef>
              <a:spcPct val="0"/>
            </a:spcBef>
            <a:spcAft>
              <a:spcPct val="35000"/>
            </a:spcAft>
            <a:buNone/>
          </a:pPr>
          <a:r>
            <a:rPr lang="en-GB" sz="1600" kern="1200" dirty="0"/>
            <a:t>Enforcement powers</a:t>
          </a:r>
        </a:p>
      </dsp:txBody>
      <dsp:txXfrm>
        <a:off x="455318" y="1820349"/>
        <a:ext cx="6005550" cy="426206"/>
      </dsp:txXfrm>
    </dsp:sp>
    <dsp:sp modelId="{D183B379-9BF1-43BD-AAFD-2644E2187BE0}">
      <dsp:nvSpPr>
        <dsp:cNvPr id="0" name=""/>
        <dsp:cNvSpPr/>
      </dsp:nvSpPr>
      <dsp:spPr>
        <a:xfrm>
          <a:off x="0" y="3515212"/>
          <a:ext cx="8645235" cy="146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0966" tIns="333248" rIns="67096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Commission as sole enforcer of DMA</a:t>
          </a:r>
        </a:p>
        <a:p>
          <a:pPr marL="171450" lvl="1" indent="-171450" algn="l" defTabSz="711200">
            <a:lnSpc>
              <a:spcPct val="90000"/>
            </a:lnSpc>
            <a:spcBef>
              <a:spcPct val="0"/>
            </a:spcBef>
            <a:spcAft>
              <a:spcPct val="15000"/>
            </a:spcAft>
            <a:buChar char="•"/>
          </a:pPr>
          <a:r>
            <a:rPr lang="en-GB" sz="1600" kern="1200" dirty="0"/>
            <a:t>Close cooperation and coordination with national (competition) authorities</a:t>
          </a:r>
        </a:p>
        <a:p>
          <a:pPr marL="171450" lvl="1" indent="-171450" algn="l" defTabSz="711200">
            <a:lnSpc>
              <a:spcPct val="90000"/>
            </a:lnSpc>
            <a:spcBef>
              <a:spcPct val="0"/>
            </a:spcBef>
            <a:spcAft>
              <a:spcPct val="15000"/>
            </a:spcAft>
            <a:buChar char="•"/>
          </a:pPr>
          <a:r>
            <a:rPr lang="en-GB" sz="1600" kern="1200" dirty="0"/>
            <a:t>Application of competition law against gatekeepers</a:t>
          </a:r>
        </a:p>
        <a:p>
          <a:pPr marL="171450" lvl="1" indent="-171450" algn="l" defTabSz="711200">
            <a:lnSpc>
              <a:spcPct val="90000"/>
            </a:lnSpc>
            <a:spcBef>
              <a:spcPct val="0"/>
            </a:spcBef>
            <a:spcAft>
              <a:spcPct val="15000"/>
            </a:spcAft>
            <a:buChar char="•"/>
          </a:pPr>
          <a:r>
            <a:rPr lang="en-GB" sz="1600" kern="1200" dirty="0"/>
            <a:t>Pre-investigation into DMA infringements</a:t>
          </a:r>
        </a:p>
      </dsp:txBody>
      <dsp:txXfrm>
        <a:off x="0" y="3515212"/>
        <a:ext cx="8645235" cy="1461600"/>
      </dsp:txXfrm>
    </dsp:sp>
    <dsp:sp modelId="{FBBACD54-D9D3-470E-992C-6E66A5178435}">
      <dsp:nvSpPr>
        <dsp:cNvPr id="0" name=""/>
        <dsp:cNvSpPr/>
      </dsp:nvSpPr>
      <dsp:spPr>
        <a:xfrm>
          <a:off x="432261" y="3279052"/>
          <a:ext cx="605166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739" tIns="0" rIns="228739" bIns="0" numCol="1" spcCol="1270" anchor="ctr" anchorCtr="0">
          <a:noAutofit/>
        </a:bodyPr>
        <a:lstStyle/>
        <a:p>
          <a:pPr marL="0" lvl="0" indent="0" algn="l" defTabSz="711200">
            <a:lnSpc>
              <a:spcPct val="90000"/>
            </a:lnSpc>
            <a:spcBef>
              <a:spcPct val="0"/>
            </a:spcBef>
            <a:spcAft>
              <a:spcPct val="35000"/>
            </a:spcAft>
            <a:buNone/>
          </a:pPr>
          <a:r>
            <a:rPr lang="en-GB" sz="1600" kern="1200" dirty="0"/>
            <a:t>Governance</a:t>
          </a:r>
        </a:p>
      </dsp:txBody>
      <dsp:txXfrm>
        <a:off x="455318" y="3302109"/>
        <a:ext cx="6005550"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91937-3CE3-4116-92C5-2C2DC1DCB025}">
      <dsp:nvSpPr>
        <dsp:cNvPr id="0" name=""/>
        <dsp:cNvSpPr/>
      </dsp:nvSpPr>
      <dsp:spPr>
        <a:xfrm>
          <a:off x="1385634" y="0"/>
          <a:ext cx="923756" cy="619637"/>
        </a:xfrm>
        <a:prstGeom prst="trapezoid">
          <a:avLst>
            <a:gd name="adj" fmla="val 7454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385634" y="0"/>
        <a:ext cx="923756" cy="619637"/>
      </dsp:txXfrm>
    </dsp:sp>
    <dsp:sp modelId="{58D7BB93-81A8-431D-A5C7-A7AAD5040C03}">
      <dsp:nvSpPr>
        <dsp:cNvPr id="0" name=""/>
        <dsp:cNvSpPr/>
      </dsp:nvSpPr>
      <dsp:spPr>
        <a:xfrm>
          <a:off x="923756" y="619637"/>
          <a:ext cx="1847512" cy="619637"/>
        </a:xfrm>
        <a:prstGeom prst="trapezoid">
          <a:avLst>
            <a:gd name="adj" fmla="val 7454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1247070" y="619637"/>
        <a:ext cx="1200882" cy="619637"/>
      </dsp:txXfrm>
    </dsp:sp>
    <dsp:sp modelId="{50DCE4E9-735B-492D-AB47-7CF49F55C910}">
      <dsp:nvSpPr>
        <dsp:cNvPr id="0" name=""/>
        <dsp:cNvSpPr/>
      </dsp:nvSpPr>
      <dsp:spPr>
        <a:xfrm>
          <a:off x="461878" y="1239274"/>
          <a:ext cx="2771268" cy="619637"/>
        </a:xfrm>
        <a:prstGeom prst="trapezoid">
          <a:avLst>
            <a:gd name="adj" fmla="val 7454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946849" y="1239274"/>
        <a:ext cx="1801324" cy="619637"/>
      </dsp:txXfrm>
    </dsp:sp>
    <dsp:sp modelId="{23296997-05B7-458B-93EC-9BCCED5281CE}">
      <dsp:nvSpPr>
        <dsp:cNvPr id="0" name=""/>
        <dsp:cNvSpPr/>
      </dsp:nvSpPr>
      <dsp:spPr>
        <a:xfrm>
          <a:off x="0" y="1858911"/>
          <a:ext cx="3695024" cy="619637"/>
        </a:xfrm>
        <a:prstGeom prst="trapezoid">
          <a:avLst>
            <a:gd name="adj" fmla="val 7454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646629" y="1858911"/>
        <a:ext cx="2401765" cy="619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76D38-9F35-4B03-9C80-ADF678E9F024}">
      <dsp:nvSpPr>
        <dsp:cNvPr id="0" name=""/>
        <dsp:cNvSpPr/>
      </dsp:nvSpPr>
      <dsp:spPr>
        <a:xfrm>
          <a:off x="1041685" y="0"/>
          <a:ext cx="1139647" cy="1139770"/>
        </a:xfrm>
        <a:prstGeom prst="circularArrow">
          <a:avLst>
            <a:gd name="adj1" fmla="val 10980"/>
            <a:gd name="adj2" fmla="val 1142322"/>
            <a:gd name="adj3" fmla="val 4500000"/>
            <a:gd name="adj4" fmla="val 10800000"/>
            <a:gd name="adj5" fmla="val 125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D36A-0E41-4038-97DF-F96BF7C3F228}">
      <dsp:nvSpPr>
        <dsp:cNvPr id="0" name=""/>
        <dsp:cNvSpPr/>
      </dsp:nvSpPr>
      <dsp:spPr>
        <a:xfrm>
          <a:off x="1293301" y="412727"/>
          <a:ext cx="635987" cy="31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4D4D4D">
                  <a:hueOff val="0"/>
                  <a:satOff val="0"/>
                  <a:lumOff val="0"/>
                  <a:alphaOff val="0"/>
                </a:srgbClr>
              </a:solidFill>
              <a:latin typeface="Arial"/>
              <a:ea typeface="+mn-ea"/>
              <a:cs typeface="+mn-cs"/>
            </a:rPr>
            <a:t>Data Act</a:t>
          </a:r>
        </a:p>
      </dsp:txBody>
      <dsp:txXfrm>
        <a:off x="1293301" y="412727"/>
        <a:ext cx="635987" cy="317783"/>
      </dsp:txXfrm>
    </dsp:sp>
    <dsp:sp modelId="{7E0F9E45-9DD8-4708-8608-80F60BB72D6F}">
      <dsp:nvSpPr>
        <dsp:cNvPr id="0" name=""/>
        <dsp:cNvSpPr/>
      </dsp:nvSpPr>
      <dsp:spPr>
        <a:xfrm>
          <a:off x="725081" y="655075"/>
          <a:ext cx="1139647" cy="1139770"/>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4C4EC5-EB39-4D1A-945A-491DEEBFE0B8}">
      <dsp:nvSpPr>
        <dsp:cNvPr id="0" name=""/>
        <dsp:cNvSpPr/>
      </dsp:nvSpPr>
      <dsp:spPr>
        <a:xfrm>
          <a:off x="975414" y="1069103"/>
          <a:ext cx="635987" cy="31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4D4D4D">
                  <a:hueOff val="0"/>
                  <a:satOff val="0"/>
                  <a:lumOff val="0"/>
                  <a:alphaOff val="0"/>
                </a:srgbClr>
              </a:solidFill>
              <a:latin typeface="Arial"/>
              <a:ea typeface="+mn-ea"/>
              <a:cs typeface="+mn-cs"/>
            </a:rPr>
            <a:t>Digital Markets Act</a:t>
          </a:r>
        </a:p>
      </dsp:txBody>
      <dsp:txXfrm>
        <a:off x="975414" y="1069103"/>
        <a:ext cx="635987" cy="317783"/>
      </dsp:txXfrm>
    </dsp:sp>
    <dsp:sp modelId="{EFD4BB95-2F22-4B89-BA6C-54319D2A2B1C}">
      <dsp:nvSpPr>
        <dsp:cNvPr id="0" name=""/>
        <dsp:cNvSpPr/>
      </dsp:nvSpPr>
      <dsp:spPr>
        <a:xfrm>
          <a:off x="1041685" y="1312318"/>
          <a:ext cx="1139647" cy="1139770"/>
        </a:xfrm>
        <a:prstGeom prst="circularArrow">
          <a:avLst>
            <a:gd name="adj1" fmla="val 10980"/>
            <a:gd name="adj2" fmla="val 1142322"/>
            <a:gd name="adj3" fmla="val 4500000"/>
            <a:gd name="adj4" fmla="val 13500000"/>
            <a:gd name="adj5" fmla="val 125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94EA4A-43D9-4E5D-B6C8-9F0FDA0E7733}">
      <dsp:nvSpPr>
        <dsp:cNvPr id="0" name=""/>
        <dsp:cNvSpPr/>
      </dsp:nvSpPr>
      <dsp:spPr>
        <a:xfrm>
          <a:off x="1083361" y="1725046"/>
          <a:ext cx="937878" cy="31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4D4D4D">
                  <a:hueOff val="0"/>
                  <a:satOff val="0"/>
                  <a:lumOff val="0"/>
                  <a:alphaOff val="0"/>
                </a:srgbClr>
              </a:solidFill>
              <a:latin typeface="Arial"/>
              <a:ea typeface="+mn-ea"/>
              <a:cs typeface="+mn-cs"/>
            </a:rPr>
            <a:t>Data Governance Act</a:t>
          </a:r>
        </a:p>
      </dsp:txBody>
      <dsp:txXfrm>
        <a:off x="1083361" y="1725046"/>
        <a:ext cx="937878" cy="317783"/>
      </dsp:txXfrm>
    </dsp:sp>
    <dsp:sp modelId="{FFD534C9-93A7-43FD-8D54-AC854A0ED00A}">
      <dsp:nvSpPr>
        <dsp:cNvPr id="0" name=""/>
        <dsp:cNvSpPr/>
      </dsp:nvSpPr>
      <dsp:spPr>
        <a:xfrm>
          <a:off x="725081" y="1968694"/>
          <a:ext cx="1139647" cy="1139770"/>
        </a:xfrm>
        <a:prstGeom prst="leftCircularArrow">
          <a:avLst>
            <a:gd name="adj1" fmla="val 10980"/>
            <a:gd name="adj2" fmla="val 1142322"/>
            <a:gd name="adj3" fmla="val 6300000"/>
            <a:gd name="adj4" fmla="val 18900000"/>
            <a:gd name="adj5" fmla="val 125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A5F304-87CE-4454-B6F2-EEB117084908}">
      <dsp:nvSpPr>
        <dsp:cNvPr id="0" name=""/>
        <dsp:cNvSpPr/>
      </dsp:nvSpPr>
      <dsp:spPr>
        <a:xfrm>
          <a:off x="945917" y="2381422"/>
          <a:ext cx="635987" cy="31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4D4D4D">
                  <a:hueOff val="0"/>
                  <a:satOff val="0"/>
                  <a:lumOff val="0"/>
                  <a:alphaOff val="0"/>
                </a:srgbClr>
              </a:solidFill>
              <a:latin typeface="Arial"/>
              <a:ea typeface="+mn-ea"/>
              <a:cs typeface="+mn-cs"/>
            </a:rPr>
            <a:t>Open Data Directive</a:t>
          </a:r>
        </a:p>
      </dsp:txBody>
      <dsp:txXfrm>
        <a:off x="945917" y="2381422"/>
        <a:ext cx="635987" cy="317783"/>
      </dsp:txXfrm>
    </dsp:sp>
    <dsp:sp modelId="{6338850E-7E44-4C6B-9983-B16D003121B2}">
      <dsp:nvSpPr>
        <dsp:cNvPr id="0" name=""/>
        <dsp:cNvSpPr/>
      </dsp:nvSpPr>
      <dsp:spPr>
        <a:xfrm>
          <a:off x="1041685" y="2624203"/>
          <a:ext cx="1139647" cy="1139770"/>
        </a:xfrm>
        <a:prstGeom prst="circularArrow">
          <a:avLst>
            <a:gd name="adj1" fmla="val 10980"/>
            <a:gd name="adj2" fmla="val 1142322"/>
            <a:gd name="adj3" fmla="val 4500000"/>
            <a:gd name="adj4" fmla="val 13500000"/>
            <a:gd name="adj5" fmla="val 12500"/>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6A681-ED73-473E-BB6E-8E569BFC26BB}">
      <dsp:nvSpPr>
        <dsp:cNvPr id="0" name=""/>
        <dsp:cNvSpPr/>
      </dsp:nvSpPr>
      <dsp:spPr>
        <a:xfrm>
          <a:off x="1293301" y="3036930"/>
          <a:ext cx="635987" cy="31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4D4D4D">
                  <a:hueOff val="0"/>
                  <a:satOff val="0"/>
                  <a:lumOff val="0"/>
                  <a:alphaOff val="0"/>
                </a:srgbClr>
              </a:solidFill>
              <a:latin typeface="Arial"/>
              <a:ea typeface="+mn-ea"/>
              <a:cs typeface="+mn-cs"/>
            </a:rPr>
            <a:t>Free Flow of Data</a:t>
          </a:r>
        </a:p>
      </dsp:txBody>
      <dsp:txXfrm>
        <a:off x="1293301" y="3036930"/>
        <a:ext cx="635987" cy="317783"/>
      </dsp:txXfrm>
    </dsp:sp>
    <dsp:sp modelId="{C90FEB44-EA2D-472F-A6FA-70D5ED06C440}">
      <dsp:nvSpPr>
        <dsp:cNvPr id="0" name=""/>
        <dsp:cNvSpPr/>
      </dsp:nvSpPr>
      <dsp:spPr>
        <a:xfrm>
          <a:off x="806316" y="3355581"/>
          <a:ext cx="979100" cy="979794"/>
        </a:xfrm>
        <a:prstGeom prst="blockArc">
          <a:avLst>
            <a:gd name="adj1" fmla="val 0"/>
            <a:gd name="adj2" fmla="val 18900000"/>
            <a:gd name="adj3" fmla="val 12740"/>
          </a:avLst>
        </a:prstGeom>
        <a:solidFill>
          <a:schemeClr val="accent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2C3B1-8265-4192-B558-175D9FC0C8F0}">
      <dsp:nvSpPr>
        <dsp:cNvPr id="0" name=""/>
        <dsp:cNvSpPr/>
      </dsp:nvSpPr>
      <dsp:spPr>
        <a:xfrm>
          <a:off x="975414" y="3693306"/>
          <a:ext cx="635987" cy="31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4D4D4D">
                  <a:hueOff val="0"/>
                  <a:satOff val="0"/>
                  <a:lumOff val="0"/>
                  <a:alphaOff val="0"/>
                </a:srgbClr>
              </a:solidFill>
              <a:latin typeface="Arial"/>
              <a:ea typeface="+mn-ea"/>
              <a:cs typeface="+mn-cs"/>
            </a:rPr>
            <a:t>GDPR</a:t>
          </a:r>
        </a:p>
      </dsp:txBody>
      <dsp:txXfrm>
        <a:off x="975414" y="3693306"/>
        <a:ext cx="635987" cy="31778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8386E-B76F-B646-AA20-A3A5AE5D770C}" type="datetimeFigureOut">
              <a:rPr lang="en-GB" smtClean="0"/>
              <a:t>19/09/2022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45C8D-D26D-7A4A-A7D7-360B6D4A4FB6}" type="slidenum">
              <a:rPr lang="en-GB" smtClean="0"/>
              <a:t>‹#›</a:t>
            </a:fld>
            <a:endParaRPr lang="en-GB"/>
          </a:p>
        </p:txBody>
      </p:sp>
    </p:spTree>
    <p:extLst>
      <p:ext uri="{BB962C8B-B14F-4D97-AF65-F5344CB8AC3E}">
        <p14:creationId xmlns:p14="http://schemas.microsoft.com/office/powerpoint/2010/main" val="118804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1</a:t>
            </a:fld>
            <a:endParaRPr lang="en-GB"/>
          </a:p>
        </p:txBody>
      </p:sp>
    </p:spTree>
    <p:extLst>
      <p:ext uri="{BB962C8B-B14F-4D97-AF65-F5344CB8AC3E}">
        <p14:creationId xmlns:p14="http://schemas.microsoft.com/office/powerpoint/2010/main" val="6147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11</a:t>
            </a:fld>
            <a:endParaRPr lang="en-GB"/>
          </a:p>
        </p:txBody>
      </p:sp>
    </p:spTree>
    <p:extLst>
      <p:ext uri="{BB962C8B-B14F-4D97-AF65-F5344CB8AC3E}">
        <p14:creationId xmlns:p14="http://schemas.microsoft.com/office/powerpoint/2010/main" val="83092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12</a:t>
            </a:fld>
            <a:endParaRPr lang="en-GB"/>
          </a:p>
        </p:txBody>
      </p:sp>
    </p:spTree>
    <p:extLst>
      <p:ext uri="{BB962C8B-B14F-4D97-AF65-F5344CB8AC3E}">
        <p14:creationId xmlns:p14="http://schemas.microsoft.com/office/powerpoint/2010/main" val="273598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14</a:t>
            </a:fld>
            <a:endParaRPr lang="en-GB"/>
          </a:p>
        </p:txBody>
      </p:sp>
    </p:spTree>
    <p:extLst>
      <p:ext uri="{BB962C8B-B14F-4D97-AF65-F5344CB8AC3E}">
        <p14:creationId xmlns:p14="http://schemas.microsoft.com/office/powerpoint/2010/main" val="40085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15</a:t>
            </a:fld>
            <a:endParaRPr lang="en-GB"/>
          </a:p>
        </p:txBody>
      </p:sp>
    </p:spTree>
    <p:extLst>
      <p:ext uri="{BB962C8B-B14F-4D97-AF65-F5344CB8AC3E}">
        <p14:creationId xmlns:p14="http://schemas.microsoft.com/office/powerpoint/2010/main" val="453669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17</a:t>
            </a:fld>
            <a:endParaRPr lang="en-GB"/>
          </a:p>
        </p:txBody>
      </p:sp>
    </p:spTree>
    <p:extLst>
      <p:ext uri="{BB962C8B-B14F-4D97-AF65-F5344CB8AC3E}">
        <p14:creationId xmlns:p14="http://schemas.microsoft.com/office/powerpoint/2010/main" val="313358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18</a:t>
            </a:fld>
            <a:endParaRPr lang="en-GB"/>
          </a:p>
        </p:txBody>
      </p:sp>
    </p:spTree>
    <p:extLst>
      <p:ext uri="{BB962C8B-B14F-4D97-AF65-F5344CB8AC3E}">
        <p14:creationId xmlns:p14="http://schemas.microsoft.com/office/powerpoint/2010/main" val="305767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19</a:t>
            </a:fld>
            <a:endParaRPr lang="en-GB"/>
          </a:p>
        </p:txBody>
      </p:sp>
    </p:spTree>
    <p:extLst>
      <p:ext uri="{BB962C8B-B14F-4D97-AF65-F5344CB8AC3E}">
        <p14:creationId xmlns:p14="http://schemas.microsoft.com/office/powerpoint/2010/main" val="190672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20</a:t>
            </a:fld>
            <a:endParaRPr lang="en-GB"/>
          </a:p>
        </p:txBody>
      </p:sp>
    </p:spTree>
    <p:extLst>
      <p:ext uri="{BB962C8B-B14F-4D97-AF65-F5344CB8AC3E}">
        <p14:creationId xmlns:p14="http://schemas.microsoft.com/office/powerpoint/2010/main" val="2965743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21</a:t>
            </a:fld>
            <a:endParaRPr lang="en-GB"/>
          </a:p>
        </p:txBody>
      </p:sp>
    </p:spTree>
    <p:extLst>
      <p:ext uri="{BB962C8B-B14F-4D97-AF65-F5344CB8AC3E}">
        <p14:creationId xmlns:p14="http://schemas.microsoft.com/office/powerpoint/2010/main" val="84249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22</a:t>
            </a:fld>
            <a:endParaRPr lang="en-GB"/>
          </a:p>
        </p:txBody>
      </p:sp>
    </p:spTree>
    <p:extLst>
      <p:ext uri="{BB962C8B-B14F-4D97-AF65-F5344CB8AC3E}">
        <p14:creationId xmlns:p14="http://schemas.microsoft.com/office/powerpoint/2010/main" val="103576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pPr defTabSz="918606">
              <a:defRPr/>
            </a:pPr>
            <a:fld id="{3D045C8D-D26D-7A4A-A7D7-360B6D4A4FB6}" type="slidenum">
              <a:rPr lang="en-GB">
                <a:solidFill>
                  <a:prstClr val="black"/>
                </a:solidFill>
                <a:latin typeface="Calibri" panose="020F0502020204030204"/>
              </a:rPr>
              <a:pPr defTabSz="918606">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398386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23</a:t>
            </a:fld>
            <a:endParaRPr lang="en-GB"/>
          </a:p>
        </p:txBody>
      </p:sp>
    </p:spTree>
    <p:extLst>
      <p:ext uri="{BB962C8B-B14F-4D97-AF65-F5344CB8AC3E}">
        <p14:creationId xmlns:p14="http://schemas.microsoft.com/office/powerpoint/2010/main" val="4113627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045C8D-D26D-7A4A-A7D7-360B6D4A4F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35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3</a:t>
            </a:fld>
            <a:endParaRPr lang="en-GB"/>
          </a:p>
        </p:txBody>
      </p:sp>
    </p:spTree>
    <p:extLst>
      <p:ext uri="{BB962C8B-B14F-4D97-AF65-F5344CB8AC3E}">
        <p14:creationId xmlns:p14="http://schemas.microsoft.com/office/powerpoint/2010/main" val="147513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4</a:t>
            </a:fld>
            <a:endParaRPr lang="en-GB"/>
          </a:p>
        </p:txBody>
      </p:sp>
    </p:spTree>
    <p:extLst>
      <p:ext uri="{BB962C8B-B14F-4D97-AF65-F5344CB8AC3E}">
        <p14:creationId xmlns:p14="http://schemas.microsoft.com/office/powerpoint/2010/main" val="65074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5</a:t>
            </a:fld>
            <a:endParaRPr lang="en-GB"/>
          </a:p>
        </p:txBody>
      </p:sp>
    </p:spTree>
    <p:extLst>
      <p:ext uri="{BB962C8B-B14F-4D97-AF65-F5344CB8AC3E}">
        <p14:creationId xmlns:p14="http://schemas.microsoft.com/office/powerpoint/2010/main" val="30445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6</a:t>
            </a:fld>
            <a:endParaRPr lang="en-GB"/>
          </a:p>
        </p:txBody>
      </p:sp>
    </p:spTree>
    <p:extLst>
      <p:ext uri="{BB962C8B-B14F-4D97-AF65-F5344CB8AC3E}">
        <p14:creationId xmlns:p14="http://schemas.microsoft.com/office/powerpoint/2010/main" val="41063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7</a:t>
            </a:fld>
            <a:endParaRPr lang="en-GB"/>
          </a:p>
        </p:txBody>
      </p:sp>
    </p:spTree>
    <p:extLst>
      <p:ext uri="{BB962C8B-B14F-4D97-AF65-F5344CB8AC3E}">
        <p14:creationId xmlns:p14="http://schemas.microsoft.com/office/powerpoint/2010/main" val="236818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8</a:t>
            </a:fld>
            <a:endParaRPr lang="en-GB"/>
          </a:p>
        </p:txBody>
      </p:sp>
    </p:spTree>
    <p:extLst>
      <p:ext uri="{BB962C8B-B14F-4D97-AF65-F5344CB8AC3E}">
        <p14:creationId xmlns:p14="http://schemas.microsoft.com/office/powerpoint/2010/main" val="250292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045C8D-D26D-7A4A-A7D7-360B6D4A4FB6}" type="slidenum">
              <a:rPr lang="en-GB" smtClean="0"/>
              <a:t>9</a:t>
            </a:fld>
            <a:endParaRPr lang="en-GB"/>
          </a:p>
        </p:txBody>
      </p:sp>
    </p:spTree>
    <p:extLst>
      <p:ext uri="{BB962C8B-B14F-4D97-AF65-F5344CB8AC3E}">
        <p14:creationId xmlns:p14="http://schemas.microsoft.com/office/powerpoint/2010/main" val="391231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21" y="1122363"/>
            <a:ext cx="8958961" cy="1812861"/>
          </a:xfrm>
          <a:prstGeom prst="rect">
            <a:avLst/>
          </a:prstGeom>
        </p:spPr>
        <p:txBody>
          <a:bodyPr lIns="0" tIns="0" rIns="0" bIns="0" anchor="t" anchorCtr="0"/>
          <a:lstStyle>
            <a:lvl1pPr algn="ctr">
              <a:defRPr sz="4000">
                <a:solidFill>
                  <a:schemeClr val="accent2"/>
                </a:solidFill>
                <a:latin typeface="Libre Baskerville" charset="0"/>
                <a:ea typeface="Libre Baskerville" charset="0"/>
                <a:cs typeface="Libre Baskerville" charset="0"/>
              </a:defRPr>
            </a:lvl1pPr>
          </a:lstStyle>
          <a:p>
            <a:r>
              <a:rPr lang="en-US"/>
              <a:t>Click to edit Master title style</a:t>
            </a:r>
            <a:endParaRPr lang="en-GB" dirty="0"/>
          </a:p>
        </p:txBody>
      </p:sp>
      <p:sp>
        <p:nvSpPr>
          <p:cNvPr id="3" name="Subtitle 2"/>
          <p:cNvSpPr>
            <a:spLocks noGrp="1"/>
          </p:cNvSpPr>
          <p:nvPr>
            <p:ph type="subTitle" idx="1"/>
          </p:nvPr>
        </p:nvSpPr>
        <p:spPr>
          <a:xfrm>
            <a:off x="422910" y="3144838"/>
            <a:ext cx="8298180" cy="1655762"/>
          </a:xfrm>
          <a:prstGeom prst="rect">
            <a:avLst/>
          </a:prstGeom>
        </p:spPr>
        <p:txBody>
          <a:bodyPr/>
          <a:lstStyle>
            <a:lvl1pPr marL="0" indent="0" algn="ctr">
              <a:buNone/>
              <a:defRPr sz="2400">
                <a:solidFill>
                  <a:schemeClr val="accent3"/>
                </a:solidFill>
                <a:latin typeface="Libre Baskerville" charset="0"/>
                <a:ea typeface="Libre Baskerville" charset="0"/>
                <a:cs typeface="Libre 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758B0F5F-C67F-014F-9EAB-8C9DBF4F328B}" type="datetime3">
              <a:rPr lang="en-US" smtClean="0"/>
              <a:t>19 September 2022</a:t>
            </a:fld>
            <a:endParaRPr lang="en-GB"/>
          </a:p>
        </p:txBody>
      </p:sp>
      <p:sp>
        <p:nvSpPr>
          <p:cNvPr id="6" name="Slide Number Placeholder 5"/>
          <p:cNvSpPr>
            <a:spLocks noGrp="1"/>
          </p:cNvSpPr>
          <p:nvPr>
            <p:ph type="sldNum" sz="quarter" idx="12"/>
          </p:nvPr>
        </p:nvSpPr>
        <p:spPr/>
        <p:txBody>
          <a:bodyPr/>
          <a:lstStyle/>
          <a:p>
            <a:fld id="{EF325106-2BAA-2143-BAAD-26BC6E1F2002}" type="slidenum">
              <a:rPr lang="en-GB" smtClean="0"/>
              <a:t>‹#›</a:t>
            </a:fld>
            <a:endParaRPr lang="en-GB"/>
          </a:p>
        </p:txBody>
      </p:sp>
    </p:spTree>
    <p:extLst>
      <p:ext uri="{BB962C8B-B14F-4D97-AF65-F5344CB8AC3E}">
        <p14:creationId xmlns:p14="http://schemas.microsoft.com/office/powerpoint/2010/main" val="136570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234315" y="575438"/>
            <a:ext cx="8675370" cy="677291"/>
          </a:xfrm>
          <a:prstGeom prst="rect">
            <a:avLst/>
          </a:prstGeom>
        </p:spPr>
        <p:txBody>
          <a:bodyPr/>
          <a:lstStyle>
            <a:lvl1pPr algn="ctr">
              <a:defRPr sz="2800">
                <a:solidFill>
                  <a:schemeClr val="accent2"/>
                </a:solidFill>
                <a:latin typeface="Libre Baskerville" charset="0"/>
                <a:ea typeface="Libre Baskerville" charset="0"/>
                <a:cs typeface="Libre Baskerville" charset="0"/>
              </a:defRPr>
            </a:lvl1pPr>
          </a:lstStyle>
          <a:p>
            <a:r>
              <a:rPr lang="en-US"/>
              <a:t>Click to edit Master title style</a:t>
            </a:r>
            <a:endParaRPr lang="en-GB" dirty="0"/>
          </a:p>
        </p:txBody>
      </p:sp>
      <p:sp>
        <p:nvSpPr>
          <p:cNvPr id="3" name="Content Placeholder 2"/>
          <p:cNvSpPr>
            <a:spLocks noGrp="1"/>
          </p:cNvSpPr>
          <p:nvPr>
            <p:ph idx="1"/>
          </p:nvPr>
        </p:nvSpPr>
        <p:spPr>
          <a:xfrm>
            <a:off x="234315" y="1825625"/>
            <a:ext cx="8675370" cy="4351338"/>
          </a:xfrm>
          <a:prstGeom prst="rect">
            <a:avLst/>
          </a:prstGeom>
        </p:spPr>
        <p:txBody>
          <a:bodyPr/>
          <a:lstStyle>
            <a:lvl1pPr marL="228600" indent="-228600">
              <a:buClr>
                <a:schemeClr val="accent1"/>
              </a:buClr>
              <a:buFont typeface="LucidaGrande" charset="0"/>
              <a:buChar char="&gt;"/>
              <a:defRPr sz="2400" b="0" i="0">
                <a:solidFill>
                  <a:schemeClr val="accent4"/>
                </a:solidFill>
                <a:latin typeface="Open Sans Light" charset="0"/>
                <a:ea typeface="Open Sans Light" charset="0"/>
                <a:cs typeface="Open Sans Light" charset="0"/>
              </a:defRPr>
            </a:lvl1pPr>
            <a:lvl2pPr marL="685800" indent="-228600">
              <a:buClr>
                <a:schemeClr val="accent1"/>
              </a:buClr>
              <a:buFont typeface=".HelveticaNeueDeskInterface-Regular" charset="-120"/>
              <a:buChar char="&gt;"/>
              <a:defRPr sz="2000" b="0" i="0">
                <a:solidFill>
                  <a:schemeClr val="accent4"/>
                </a:solidFill>
                <a:latin typeface="Open Sans Light" charset="0"/>
                <a:ea typeface="Open Sans Light" charset="0"/>
                <a:cs typeface="Open Sans Light" charset="0"/>
              </a:defRPr>
            </a:lvl2pPr>
            <a:lvl3pPr marL="1143000" indent="-228600">
              <a:buClr>
                <a:schemeClr val="accent1"/>
              </a:buClr>
              <a:buFont typeface=".HelveticaNeueDeskInterface-Regular" charset="-120"/>
              <a:buChar char="&gt;"/>
              <a:defRPr sz="1800" b="0" i="0">
                <a:solidFill>
                  <a:schemeClr val="accent4"/>
                </a:solidFill>
                <a:latin typeface="Open Sans Light" charset="0"/>
                <a:ea typeface="Open Sans Light" charset="0"/>
                <a:cs typeface="Open Sans Light" charset="0"/>
              </a:defRPr>
            </a:lvl3pPr>
            <a:lvl4pPr>
              <a:defRPr b="0" i="0">
                <a:solidFill>
                  <a:schemeClr val="accent4"/>
                </a:solidFill>
                <a:latin typeface="Open Sans Light" charset="0"/>
                <a:ea typeface="Open Sans Light" charset="0"/>
                <a:cs typeface="Open Sans Light" charset="0"/>
              </a:defRPr>
            </a:lvl4pPr>
            <a:lvl5pPr>
              <a:defRPr b="0" i="0">
                <a:solidFill>
                  <a:schemeClr val="accent4"/>
                </a:solidFill>
                <a:latin typeface="Open Sans Light" charset="0"/>
                <a:ea typeface="Open Sans Light" charset="0"/>
                <a:cs typeface="Open Sans Light" charset="0"/>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4DCE439E-BFAE-8F4D-A98D-5EEC6A58FC1A}" type="datetime3">
              <a:rPr lang="en-US" smtClean="0"/>
              <a:t>19 September 2022</a:t>
            </a:fld>
            <a:endParaRPr lang="en-GB"/>
          </a:p>
        </p:txBody>
      </p:sp>
      <p:sp>
        <p:nvSpPr>
          <p:cNvPr id="6" name="Slide Number Placeholder 5"/>
          <p:cNvSpPr>
            <a:spLocks noGrp="1"/>
          </p:cNvSpPr>
          <p:nvPr>
            <p:ph type="sldNum" sz="quarter" idx="12"/>
          </p:nvPr>
        </p:nvSpPr>
        <p:spPr/>
        <p:txBody>
          <a:bodyPr/>
          <a:lstStyle/>
          <a:p>
            <a:fld id="{EF325106-2BAA-2143-BAAD-26BC6E1F2002}" type="slidenum">
              <a:rPr lang="en-GB" smtClean="0"/>
              <a:t>‹#›</a:t>
            </a:fld>
            <a:endParaRPr lang="en-GB"/>
          </a:p>
        </p:txBody>
      </p:sp>
    </p:spTree>
    <p:extLst>
      <p:ext uri="{BB962C8B-B14F-4D97-AF65-F5344CB8AC3E}">
        <p14:creationId xmlns:p14="http://schemas.microsoft.com/office/powerpoint/2010/main" val="188508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r video slide">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4"/>
          </p:nvPr>
        </p:nvSpPr>
        <p:spPr>
          <a:xfrm>
            <a:off x="1" y="338328"/>
            <a:ext cx="9143999" cy="6181343"/>
          </a:xfrm>
          <a:prstGeom prst="rect">
            <a:avLst/>
          </a:prstGeom>
        </p:spPr>
        <p:txBody>
          <a:bodyPr/>
          <a:lstStyle>
            <a:lvl1pPr marL="0" indent="0">
              <a:buNone/>
              <a:defRPr/>
            </a:lvl1pPr>
          </a:lstStyle>
          <a:p>
            <a:r>
              <a:rPr lang="en-US"/>
              <a:t>Click icon to add picture</a:t>
            </a:r>
            <a:endParaRPr lang="en-GB" dirty="0"/>
          </a:p>
        </p:txBody>
      </p:sp>
      <p:sp>
        <p:nvSpPr>
          <p:cNvPr id="13" name="Text Placeholder 12"/>
          <p:cNvSpPr>
            <a:spLocks noGrp="1"/>
          </p:cNvSpPr>
          <p:nvPr>
            <p:ph type="body" sz="quarter" idx="15" hasCustomPrompt="1"/>
          </p:nvPr>
        </p:nvSpPr>
        <p:spPr>
          <a:xfrm>
            <a:off x="7061199" y="338328"/>
            <a:ext cx="1887538" cy="6190489"/>
          </a:xfrm>
          <a:prstGeom prst="rect">
            <a:avLst/>
          </a:prstGeom>
          <a:gradFill>
            <a:gsLst>
              <a:gs pos="0">
                <a:schemeClr val="accent2">
                  <a:alpha val="44000"/>
                </a:schemeClr>
              </a:gs>
              <a:gs pos="77000">
                <a:schemeClr val="bg1"/>
              </a:gs>
            </a:gsLst>
            <a:lin ang="5400000" scaled="1"/>
          </a:gradFill>
          <a:ln>
            <a:noFill/>
          </a:ln>
        </p:spPr>
        <p:txBody>
          <a:bodyPr bIns="1800000" anchor="ctr" anchorCtr="0"/>
          <a:lstStyle>
            <a:lvl1pPr marL="0" indent="0" algn="ctr">
              <a:buNone/>
              <a:defRPr lang="en-GB" sz="1800" dirty="0">
                <a:solidFill>
                  <a:schemeClr val="accent4"/>
                </a:solidFill>
                <a:latin typeface="Open Sans" charset="0"/>
                <a:ea typeface="Open Sans" charset="0"/>
                <a:cs typeface="Open Sans" charset="0"/>
              </a:defRPr>
            </a:lvl1pPr>
          </a:lstStyle>
          <a:p>
            <a:pPr lvl="0"/>
            <a:r>
              <a:rPr lang="en-GB" dirty="0"/>
              <a:t>Click here to edit caption</a:t>
            </a:r>
          </a:p>
        </p:txBody>
      </p:sp>
      <p:sp>
        <p:nvSpPr>
          <p:cNvPr id="2" name="Date Placeholder 1"/>
          <p:cNvSpPr>
            <a:spLocks noGrp="1"/>
          </p:cNvSpPr>
          <p:nvPr>
            <p:ph type="dt" sz="half" idx="10"/>
          </p:nvPr>
        </p:nvSpPr>
        <p:spPr/>
        <p:txBody>
          <a:bodyPr/>
          <a:lstStyle/>
          <a:p>
            <a:fld id="{12D71BAB-74B9-8443-8077-FE70360C8DCC}" type="datetime3">
              <a:rPr lang="en-US" smtClean="0"/>
              <a:t>19 September 2022</a:t>
            </a:fld>
            <a:endParaRPr lang="en-GB"/>
          </a:p>
        </p:txBody>
      </p:sp>
      <p:sp>
        <p:nvSpPr>
          <p:cNvPr id="4" name="Slide Number Placeholder 3"/>
          <p:cNvSpPr>
            <a:spLocks noGrp="1"/>
          </p:cNvSpPr>
          <p:nvPr>
            <p:ph type="sldNum" sz="quarter" idx="12"/>
          </p:nvPr>
        </p:nvSpPr>
        <p:spPr/>
        <p:txBody>
          <a:bodyPr/>
          <a:lstStyle/>
          <a:p>
            <a:fld id="{EF325106-2BAA-2143-BAAD-26BC6E1F2002}"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703" t="16900" r="-703" b="42590"/>
          <a:stretch/>
        </p:blipFill>
        <p:spPr>
          <a:xfrm>
            <a:off x="7236000" y="5616000"/>
            <a:ext cx="1507108" cy="864000"/>
          </a:xfrm>
          <a:prstGeom prst="rect">
            <a:avLst/>
          </a:prstGeom>
        </p:spPr>
      </p:pic>
    </p:spTree>
    <p:extLst>
      <p:ext uri="{BB962C8B-B14F-4D97-AF65-F5344CB8AC3E}">
        <p14:creationId xmlns:p14="http://schemas.microsoft.com/office/powerpoint/2010/main" val="188500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Text with boxed text">
    <p:spTree>
      <p:nvGrpSpPr>
        <p:cNvPr id="1" name=""/>
        <p:cNvGrpSpPr/>
        <p:nvPr/>
      </p:nvGrpSpPr>
      <p:grpSpPr>
        <a:xfrm>
          <a:off x="0" y="0"/>
          <a:ext cx="0" cy="0"/>
          <a:chOff x="0" y="0"/>
          <a:chExt cx="0" cy="0"/>
        </a:xfrm>
      </p:grpSpPr>
      <p:sp>
        <p:nvSpPr>
          <p:cNvPr id="2" name="Title 1"/>
          <p:cNvSpPr>
            <a:spLocks noGrp="1"/>
          </p:cNvSpPr>
          <p:nvPr>
            <p:ph type="title"/>
          </p:nvPr>
        </p:nvSpPr>
        <p:spPr>
          <a:xfrm>
            <a:off x="235460" y="609600"/>
            <a:ext cx="8676389" cy="899160"/>
          </a:xfrm>
          <a:prstGeom prst="rect">
            <a:avLst/>
          </a:prstGeom>
        </p:spPr>
        <p:txBody>
          <a:bodyPr anchor="t" anchorCtr="0"/>
          <a:lstStyle>
            <a:lvl1pPr algn="ctr">
              <a:defRPr sz="2800" b="0" i="0">
                <a:solidFill>
                  <a:schemeClr val="tx2"/>
                </a:solidFill>
                <a:latin typeface="Libre Baskerville" charset="0"/>
                <a:ea typeface="Libre Baskerville" charset="0"/>
                <a:cs typeface="Libre Baskerville" charset="0"/>
              </a:defRPr>
            </a:lvl1pPr>
          </a:lstStyle>
          <a:p>
            <a:r>
              <a:rPr lang="en-US"/>
              <a:t>Click to edit Master title style</a:t>
            </a:r>
            <a:endParaRPr lang="en-GB" dirty="0"/>
          </a:p>
        </p:txBody>
      </p:sp>
      <p:sp>
        <p:nvSpPr>
          <p:cNvPr id="3" name="Content Placeholder 2"/>
          <p:cNvSpPr>
            <a:spLocks noGrp="1"/>
          </p:cNvSpPr>
          <p:nvPr>
            <p:ph idx="1"/>
          </p:nvPr>
        </p:nvSpPr>
        <p:spPr>
          <a:xfrm>
            <a:off x="396268" y="1637167"/>
            <a:ext cx="5092065" cy="4537855"/>
          </a:xfrm>
          <a:prstGeom prst="rect">
            <a:avLst/>
          </a:prstGeom>
        </p:spPr>
        <p:txBody>
          <a:bodyPr/>
          <a:lstStyle>
            <a:lvl1pPr marL="0" indent="0" algn="l">
              <a:buNone/>
              <a:defRPr sz="2000" b="0" i="0">
                <a:latin typeface="Open Sans Light" charset="0"/>
                <a:ea typeface="Open Sans Light" charset="0"/>
                <a:cs typeface="Open Sans Light" charset="0"/>
              </a:defRPr>
            </a:lvl1pPr>
            <a:lvl2pPr marL="457200" indent="0" algn="l">
              <a:buNone/>
              <a:defRPr sz="2400" b="0" i="0">
                <a:latin typeface="Open Sans Light" charset="0"/>
                <a:ea typeface="Open Sans Light" charset="0"/>
                <a:cs typeface="Open Sans Light" charset="0"/>
              </a:defRPr>
            </a:lvl2pPr>
            <a:lvl3pPr marL="914400" indent="0" algn="l">
              <a:buNone/>
              <a:defRPr sz="2400" b="0" i="0">
                <a:latin typeface="Open Sans Light" charset="0"/>
                <a:ea typeface="Open Sans Light" charset="0"/>
                <a:cs typeface="Open Sans Light" charset="0"/>
              </a:defRPr>
            </a:lvl3pPr>
            <a:lvl4pPr marL="1371600" indent="0" algn="l">
              <a:buNone/>
              <a:defRPr sz="2400" b="0" i="0">
                <a:latin typeface="Open Sans Light" charset="0"/>
                <a:ea typeface="Open Sans Light" charset="0"/>
                <a:cs typeface="Open Sans Light" charset="0"/>
              </a:defRPr>
            </a:lvl4pPr>
            <a:lvl5pPr marL="1828800" indent="0" algn="l">
              <a:buNone/>
              <a:defRPr sz="2400" b="0" i="0">
                <a:latin typeface="Open Sans Light" charset="0"/>
                <a:ea typeface="Open Sans Light" charset="0"/>
                <a:cs typeface="Open Sans Light" charset="0"/>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hasCustomPrompt="1"/>
          </p:nvPr>
        </p:nvSpPr>
        <p:spPr>
          <a:xfrm>
            <a:off x="5659041" y="1648457"/>
            <a:ext cx="2949178" cy="945213"/>
          </a:xfrm>
          <a:prstGeom prst="rect">
            <a:avLst/>
          </a:prstGeom>
          <a:solidFill>
            <a:schemeClr val="accent3">
              <a:alpha val="40000"/>
            </a:schemeClr>
          </a:solidFill>
          <a:ln>
            <a:solidFill>
              <a:schemeClr val="accent2"/>
            </a:solidFill>
          </a:ln>
        </p:spPr>
        <p:txBody>
          <a:bodyPr lIns="180000" tIns="180000" rIns="180000" bIns="180000">
            <a:spAutoFit/>
          </a:bodyPr>
          <a:lstStyle>
            <a:lvl1pPr marL="0" indent="0">
              <a:buNone/>
              <a:defRPr sz="1400">
                <a:solidFill>
                  <a:schemeClr val="accent4"/>
                </a:solidFill>
                <a:latin typeface="Open Sans" charset="0"/>
                <a:ea typeface="Open Sans" charset="0"/>
                <a:cs typeface="Open Sans"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for box. This box will adapt its height as you type.</a:t>
            </a:r>
          </a:p>
        </p:txBody>
      </p:sp>
      <p:sp>
        <p:nvSpPr>
          <p:cNvPr id="5" name="Date Placeholder 4"/>
          <p:cNvSpPr>
            <a:spLocks noGrp="1"/>
          </p:cNvSpPr>
          <p:nvPr>
            <p:ph type="dt" sz="half" idx="10"/>
          </p:nvPr>
        </p:nvSpPr>
        <p:spPr/>
        <p:txBody>
          <a:bodyPr/>
          <a:lstStyle/>
          <a:p>
            <a:fld id="{D9B9C5A0-0725-C04A-B40B-8FB6F53A877F}" type="datetime3">
              <a:rPr lang="en-US" smtClean="0"/>
              <a:t>19 September 2022</a:t>
            </a:fld>
            <a:endParaRPr lang="en-GB"/>
          </a:p>
        </p:txBody>
      </p:sp>
      <p:sp>
        <p:nvSpPr>
          <p:cNvPr id="7" name="Slide Number Placeholder 6"/>
          <p:cNvSpPr>
            <a:spLocks noGrp="1"/>
          </p:cNvSpPr>
          <p:nvPr>
            <p:ph type="sldNum" sz="quarter" idx="12"/>
          </p:nvPr>
        </p:nvSpPr>
        <p:spPr/>
        <p:txBody>
          <a:bodyPr/>
          <a:lstStyle/>
          <a:p>
            <a:fld id="{EF325106-2BAA-2143-BAAD-26BC6E1F2002}" type="slidenum">
              <a:rPr lang="en-GB" smtClean="0"/>
              <a:t>‹#›</a:t>
            </a:fld>
            <a:endParaRPr lang="en-GB"/>
          </a:p>
        </p:txBody>
      </p:sp>
    </p:spTree>
    <p:extLst>
      <p:ext uri="{BB962C8B-B14F-4D97-AF65-F5344CB8AC3E}">
        <p14:creationId xmlns:p14="http://schemas.microsoft.com/office/powerpoint/2010/main" val="168156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s or photos with cap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E696E0-9B4A-F841-92C4-F21185444FF1}" type="datetime3">
              <a:rPr lang="en-US" smtClean="0"/>
              <a:t>19 September 2022</a:t>
            </a:fld>
            <a:endParaRPr lang="en-GB" dirty="0"/>
          </a:p>
        </p:txBody>
      </p:sp>
      <p:sp>
        <p:nvSpPr>
          <p:cNvPr id="4" name="Slide Number Placeholder 3"/>
          <p:cNvSpPr>
            <a:spLocks noGrp="1"/>
          </p:cNvSpPr>
          <p:nvPr>
            <p:ph type="sldNum" sz="quarter" idx="11"/>
          </p:nvPr>
        </p:nvSpPr>
        <p:spPr/>
        <p:txBody>
          <a:bodyPr/>
          <a:lstStyle/>
          <a:p>
            <a:fld id="{EF325106-2BAA-2143-BAAD-26BC6E1F2002}" type="slidenum">
              <a:rPr lang="en-GB" smtClean="0"/>
              <a:pPr/>
              <a:t>‹#›</a:t>
            </a:fld>
            <a:endParaRPr lang="en-GB" dirty="0"/>
          </a:p>
        </p:txBody>
      </p:sp>
      <p:sp>
        <p:nvSpPr>
          <p:cNvPr id="5" name="Title 1"/>
          <p:cNvSpPr>
            <a:spLocks noGrp="1"/>
          </p:cNvSpPr>
          <p:nvPr>
            <p:ph type="title"/>
          </p:nvPr>
        </p:nvSpPr>
        <p:spPr>
          <a:xfrm>
            <a:off x="234315" y="575438"/>
            <a:ext cx="8675370" cy="677291"/>
          </a:xfrm>
          <a:prstGeom prst="rect">
            <a:avLst/>
          </a:prstGeom>
        </p:spPr>
        <p:txBody>
          <a:bodyPr/>
          <a:lstStyle>
            <a:lvl1pPr algn="ctr">
              <a:defRPr sz="2800">
                <a:solidFill>
                  <a:schemeClr val="accent2"/>
                </a:solidFill>
                <a:latin typeface="Libre Baskerville" charset="0"/>
                <a:ea typeface="Libre Baskerville" charset="0"/>
                <a:cs typeface="Libre Baskerville" charset="0"/>
              </a:defRPr>
            </a:lvl1pPr>
          </a:lstStyle>
          <a:p>
            <a:r>
              <a:rPr lang="en-US"/>
              <a:t>Click to edit Master title style</a:t>
            </a:r>
            <a:endParaRPr lang="en-GB" dirty="0"/>
          </a:p>
        </p:txBody>
      </p:sp>
      <p:sp>
        <p:nvSpPr>
          <p:cNvPr id="6" name="Content Placeholder 2"/>
          <p:cNvSpPr>
            <a:spLocks noGrp="1"/>
          </p:cNvSpPr>
          <p:nvPr>
            <p:ph idx="1" hasCustomPrompt="1"/>
          </p:nvPr>
        </p:nvSpPr>
        <p:spPr>
          <a:xfrm>
            <a:off x="628650" y="4041423"/>
            <a:ext cx="2309283" cy="1433689"/>
          </a:xfrm>
          <a:prstGeom prst="rect">
            <a:avLst/>
          </a:prstGeom>
          <a:solidFill>
            <a:schemeClr val="bg2">
              <a:alpha val="65000"/>
            </a:schemeClr>
          </a:solidFill>
          <a:ln>
            <a:noFill/>
          </a:ln>
        </p:spPr>
        <p:txBody>
          <a:bodyPr numCol="1" spcCol="360000"/>
          <a:lstStyle>
            <a:lvl1pPr marL="0" marR="0" indent="0" algn="l" defTabSz="914400" rtl="0" eaLnBrk="1" fontAlgn="auto" latinLnBrk="0" hangingPunct="1">
              <a:lnSpc>
                <a:spcPct val="90000"/>
              </a:lnSpc>
              <a:spcBef>
                <a:spcPts val="1000"/>
              </a:spcBef>
              <a:spcAft>
                <a:spcPts val="0"/>
              </a:spcAft>
              <a:buClrTx/>
              <a:buSzTx/>
              <a:buFont typeface="Arial"/>
              <a:buNone/>
              <a:tabLst/>
              <a:defRPr sz="1200" b="1" i="0">
                <a:solidFill>
                  <a:schemeClr val="accent3"/>
                </a:solidFill>
                <a:latin typeface="Open Sans" charset="0"/>
                <a:ea typeface="Open Sans" charset="0"/>
                <a:cs typeface="Open Sans" charset="0"/>
              </a:defRPr>
            </a:lvl1pPr>
            <a:lvl2pPr marL="457200" indent="0">
              <a:buNone/>
              <a:defRPr b="0" i="0">
                <a:solidFill>
                  <a:schemeClr val="accent4"/>
                </a:solidFill>
                <a:latin typeface="Open Sans Light" charset="0"/>
                <a:ea typeface="Open Sans Light" charset="0"/>
                <a:cs typeface="Open Sans Light" charset="0"/>
              </a:defRPr>
            </a:lvl2pPr>
            <a:lvl3pPr marL="914400" indent="0">
              <a:buNone/>
              <a:defRPr b="0" i="0">
                <a:solidFill>
                  <a:schemeClr val="accent4"/>
                </a:solidFill>
                <a:latin typeface="Open Sans Light" charset="0"/>
                <a:ea typeface="Open Sans Light" charset="0"/>
                <a:cs typeface="Open Sans Light" charset="0"/>
              </a:defRPr>
            </a:lvl3pPr>
            <a:lvl4pPr marL="1371600" indent="0">
              <a:buNone/>
              <a:defRPr b="0" i="0">
                <a:solidFill>
                  <a:schemeClr val="accent4"/>
                </a:solidFill>
                <a:latin typeface="Open Sans Light" charset="0"/>
                <a:ea typeface="Open Sans Light" charset="0"/>
                <a:cs typeface="Open Sans Light" charset="0"/>
              </a:defRPr>
            </a:lvl4pPr>
            <a:lvl5pPr marL="1828800" indent="0">
              <a:buNone/>
              <a:defRPr b="0" i="0">
                <a:solidFill>
                  <a:schemeClr val="accent4"/>
                </a:solidFill>
                <a:latin typeface="Open Sans Light" charset="0"/>
                <a:ea typeface="Open Sans Light" charset="0"/>
                <a:cs typeface="Open Sans Light"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GB" dirty="0"/>
              <a:t>PHOTO CAPTION</a:t>
            </a:r>
          </a:p>
        </p:txBody>
      </p:sp>
      <p:sp>
        <p:nvSpPr>
          <p:cNvPr id="7" name="Content Placeholder 2"/>
          <p:cNvSpPr>
            <a:spLocks noGrp="1"/>
          </p:cNvSpPr>
          <p:nvPr>
            <p:ph idx="12" hasCustomPrompt="1"/>
          </p:nvPr>
        </p:nvSpPr>
        <p:spPr>
          <a:xfrm>
            <a:off x="3417359" y="4041422"/>
            <a:ext cx="2309283" cy="1422400"/>
          </a:xfrm>
          <a:prstGeom prst="rect">
            <a:avLst/>
          </a:prstGeom>
          <a:solidFill>
            <a:schemeClr val="bg2">
              <a:alpha val="65000"/>
            </a:schemeClr>
          </a:solidFill>
          <a:ln>
            <a:noFill/>
          </a:ln>
        </p:spPr>
        <p:txBody>
          <a:bodyPr numCol="1" spcCol="360000"/>
          <a:lstStyle>
            <a:lvl1pPr marL="0" indent="0">
              <a:buNone/>
              <a:defRPr sz="1200" b="1" i="0">
                <a:solidFill>
                  <a:schemeClr val="accent3"/>
                </a:solidFill>
                <a:latin typeface="Open Sans" charset="0"/>
                <a:ea typeface="Open Sans" charset="0"/>
                <a:cs typeface="Open Sans" charset="0"/>
              </a:defRPr>
            </a:lvl1pPr>
            <a:lvl2pPr marL="457200" indent="0">
              <a:buNone/>
              <a:defRPr b="0" i="0">
                <a:solidFill>
                  <a:schemeClr val="accent4"/>
                </a:solidFill>
                <a:latin typeface="Open Sans Light" charset="0"/>
                <a:ea typeface="Open Sans Light" charset="0"/>
                <a:cs typeface="Open Sans Light" charset="0"/>
              </a:defRPr>
            </a:lvl2pPr>
            <a:lvl3pPr marL="914400" indent="0">
              <a:buNone/>
              <a:defRPr b="0" i="0">
                <a:solidFill>
                  <a:schemeClr val="accent4"/>
                </a:solidFill>
                <a:latin typeface="Open Sans Light" charset="0"/>
                <a:ea typeface="Open Sans Light" charset="0"/>
                <a:cs typeface="Open Sans Light" charset="0"/>
              </a:defRPr>
            </a:lvl3pPr>
            <a:lvl4pPr marL="1371600" indent="0">
              <a:buNone/>
              <a:defRPr b="0" i="0">
                <a:solidFill>
                  <a:schemeClr val="accent4"/>
                </a:solidFill>
                <a:latin typeface="Open Sans Light" charset="0"/>
                <a:ea typeface="Open Sans Light" charset="0"/>
                <a:cs typeface="Open Sans Light" charset="0"/>
              </a:defRPr>
            </a:lvl4pPr>
            <a:lvl5pPr marL="1828800" indent="0">
              <a:buNone/>
              <a:defRPr b="0" i="0">
                <a:solidFill>
                  <a:schemeClr val="accent4"/>
                </a:solidFill>
                <a:latin typeface="Open Sans Light" charset="0"/>
                <a:ea typeface="Open Sans Light" charset="0"/>
                <a:cs typeface="Open Sans Light" charset="0"/>
              </a:defRPr>
            </a:lvl5pPr>
          </a:lstStyle>
          <a:p>
            <a:pPr lvl="0"/>
            <a:r>
              <a:rPr lang="en-US" dirty="0"/>
              <a:t>PHOTO CAPTION</a:t>
            </a:r>
            <a:endParaRPr lang="en-GB" dirty="0"/>
          </a:p>
        </p:txBody>
      </p:sp>
      <p:sp>
        <p:nvSpPr>
          <p:cNvPr id="8" name="Content Placeholder 2"/>
          <p:cNvSpPr>
            <a:spLocks noGrp="1"/>
          </p:cNvSpPr>
          <p:nvPr>
            <p:ph idx="13" hasCustomPrompt="1"/>
          </p:nvPr>
        </p:nvSpPr>
        <p:spPr>
          <a:xfrm>
            <a:off x="6206067" y="4041422"/>
            <a:ext cx="2309283" cy="1422400"/>
          </a:xfrm>
          <a:prstGeom prst="rect">
            <a:avLst/>
          </a:prstGeom>
          <a:solidFill>
            <a:schemeClr val="bg2">
              <a:alpha val="65000"/>
            </a:schemeClr>
          </a:solidFill>
          <a:ln>
            <a:noFill/>
          </a:ln>
        </p:spPr>
        <p:txBody>
          <a:bodyPr numCol="1" spcCol="360000"/>
          <a:lstStyle>
            <a:lvl1pPr marL="0" indent="0">
              <a:buNone/>
              <a:defRPr sz="1200" b="1" i="0">
                <a:solidFill>
                  <a:schemeClr val="accent3"/>
                </a:solidFill>
                <a:latin typeface="Open Sans" charset="0"/>
                <a:ea typeface="Open Sans" charset="0"/>
                <a:cs typeface="Open Sans" charset="0"/>
              </a:defRPr>
            </a:lvl1pPr>
            <a:lvl2pPr marL="457200" indent="0">
              <a:buNone/>
              <a:defRPr b="0" i="0">
                <a:solidFill>
                  <a:schemeClr val="accent4"/>
                </a:solidFill>
                <a:latin typeface="Open Sans Light" charset="0"/>
                <a:ea typeface="Open Sans Light" charset="0"/>
                <a:cs typeface="Open Sans Light" charset="0"/>
              </a:defRPr>
            </a:lvl2pPr>
            <a:lvl3pPr marL="914400" indent="0">
              <a:buNone/>
              <a:defRPr b="0" i="0">
                <a:solidFill>
                  <a:schemeClr val="accent4"/>
                </a:solidFill>
                <a:latin typeface="Open Sans Light" charset="0"/>
                <a:ea typeface="Open Sans Light" charset="0"/>
                <a:cs typeface="Open Sans Light" charset="0"/>
              </a:defRPr>
            </a:lvl3pPr>
            <a:lvl4pPr marL="1371600" indent="0">
              <a:buNone/>
              <a:defRPr b="0" i="0">
                <a:solidFill>
                  <a:schemeClr val="accent4"/>
                </a:solidFill>
                <a:latin typeface="Open Sans Light" charset="0"/>
                <a:ea typeface="Open Sans Light" charset="0"/>
                <a:cs typeface="Open Sans Light" charset="0"/>
              </a:defRPr>
            </a:lvl4pPr>
            <a:lvl5pPr marL="1828800" indent="0">
              <a:buNone/>
              <a:defRPr b="0" i="0">
                <a:solidFill>
                  <a:schemeClr val="accent4"/>
                </a:solidFill>
                <a:latin typeface="Open Sans Light" charset="0"/>
                <a:ea typeface="Open Sans Light" charset="0"/>
                <a:cs typeface="Open Sans Light" charset="0"/>
              </a:defRPr>
            </a:lvl5pPr>
          </a:lstStyle>
          <a:p>
            <a:pPr lvl="0"/>
            <a:r>
              <a:rPr lang="en-US" dirty="0"/>
              <a:t>PHOTO CAPTION</a:t>
            </a:r>
            <a:endParaRPr lang="en-GB" dirty="0"/>
          </a:p>
        </p:txBody>
      </p:sp>
      <p:sp>
        <p:nvSpPr>
          <p:cNvPr id="10" name="Picture Placeholder 9"/>
          <p:cNvSpPr>
            <a:spLocks noGrp="1"/>
          </p:cNvSpPr>
          <p:nvPr>
            <p:ph type="pic" sz="quarter" idx="14"/>
          </p:nvPr>
        </p:nvSpPr>
        <p:spPr>
          <a:xfrm>
            <a:off x="635529" y="1716089"/>
            <a:ext cx="2302404" cy="2133423"/>
          </a:xfrm>
          <a:prstGeom prst="rect">
            <a:avLst/>
          </a:prstGeom>
        </p:spPr>
        <p:txBody>
          <a:bodyPr/>
          <a:lstStyle>
            <a:lvl1pPr marL="0" indent="0">
              <a:buNone/>
              <a:defRPr/>
            </a:lvl1pPr>
          </a:lstStyle>
          <a:p>
            <a:r>
              <a:rPr lang="en-US"/>
              <a:t>Click icon to add picture</a:t>
            </a:r>
            <a:endParaRPr lang="en-GB"/>
          </a:p>
        </p:txBody>
      </p:sp>
      <p:sp>
        <p:nvSpPr>
          <p:cNvPr id="11" name="Picture Placeholder 9"/>
          <p:cNvSpPr>
            <a:spLocks noGrp="1"/>
          </p:cNvSpPr>
          <p:nvPr>
            <p:ph type="pic" sz="quarter" idx="15"/>
          </p:nvPr>
        </p:nvSpPr>
        <p:spPr>
          <a:xfrm>
            <a:off x="3412596" y="1716089"/>
            <a:ext cx="2302404" cy="2133423"/>
          </a:xfrm>
          <a:prstGeom prst="rect">
            <a:avLst/>
          </a:prstGeom>
        </p:spPr>
        <p:txBody>
          <a:bodyPr/>
          <a:lstStyle>
            <a:lvl1pPr marL="0" indent="0">
              <a:buNone/>
              <a:defRPr/>
            </a:lvl1pPr>
          </a:lstStyle>
          <a:p>
            <a:r>
              <a:rPr lang="en-US"/>
              <a:t>Click icon to add picture</a:t>
            </a:r>
            <a:endParaRPr lang="en-GB"/>
          </a:p>
        </p:txBody>
      </p:sp>
      <p:sp>
        <p:nvSpPr>
          <p:cNvPr id="12" name="Picture Placeholder 9"/>
          <p:cNvSpPr>
            <a:spLocks noGrp="1"/>
          </p:cNvSpPr>
          <p:nvPr>
            <p:ph type="pic" sz="quarter" idx="16"/>
          </p:nvPr>
        </p:nvSpPr>
        <p:spPr>
          <a:xfrm>
            <a:off x="6212946" y="1716088"/>
            <a:ext cx="2302404" cy="2142679"/>
          </a:xfrm>
          <a:prstGeom prst="rect">
            <a:avLst/>
          </a:prstGeo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1950642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0" y="6549242"/>
            <a:ext cx="9144000" cy="308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Open Sans" charset="0"/>
                <a:ea typeface="Open Sans" charset="0"/>
                <a:cs typeface="Open Sans" charset="0"/>
              </a:rPr>
              <a:t>        </a:t>
            </a:r>
          </a:p>
        </p:txBody>
      </p:sp>
      <p:sp>
        <p:nvSpPr>
          <p:cNvPr id="4" name="Date Placeholder 3"/>
          <p:cNvSpPr>
            <a:spLocks noGrp="1"/>
          </p:cNvSpPr>
          <p:nvPr>
            <p:ph type="dt" sz="half" idx="2"/>
          </p:nvPr>
        </p:nvSpPr>
        <p:spPr>
          <a:xfrm>
            <a:off x="3524952" y="6547104"/>
            <a:ext cx="2094098" cy="310896"/>
          </a:xfrm>
          <a:prstGeom prst="rect">
            <a:avLst/>
          </a:prstGeom>
        </p:spPr>
        <p:txBody>
          <a:bodyPr vert="horz" lIns="91440" tIns="45720" rIns="91440" bIns="45720" rtlCol="0" anchor="ctr"/>
          <a:lstStyle>
            <a:lvl1pPr algn="ctr">
              <a:defRPr sz="900">
                <a:solidFill>
                  <a:schemeClr val="bg1"/>
                </a:solidFill>
                <a:latin typeface="Open Sans" charset="0"/>
                <a:ea typeface="Open Sans" charset="0"/>
                <a:cs typeface="Open Sans" charset="0"/>
              </a:defRPr>
            </a:lvl1pPr>
          </a:lstStyle>
          <a:p>
            <a:fld id="{D174054C-CA95-E94C-ABB4-50BB9E3CEE44}" type="datetime3">
              <a:rPr lang="en-US" smtClean="0"/>
              <a:pPr/>
              <a:t>19 September 2022</a:t>
            </a:fld>
            <a:endParaRPr lang="en-GB" dirty="0"/>
          </a:p>
        </p:txBody>
      </p:sp>
      <p:sp>
        <p:nvSpPr>
          <p:cNvPr id="6" name="Slide Number Placeholder 5"/>
          <p:cNvSpPr>
            <a:spLocks noGrp="1"/>
          </p:cNvSpPr>
          <p:nvPr>
            <p:ph type="sldNum" sz="quarter" idx="4"/>
          </p:nvPr>
        </p:nvSpPr>
        <p:spPr>
          <a:xfrm>
            <a:off x="131728" y="6556248"/>
            <a:ext cx="1104405" cy="301752"/>
          </a:xfrm>
          <a:prstGeom prst="rect">
            <a:avLst/>
          </a:prstGeom>
        </p:spPr>
        <p:txBody>
          <a:bodyPr vert="horz" lIns="91440" tIns="45720" rIns="91440" bIns="45720" rtlCol="0" anchor="ctr"/>
          <a:lstStyle>
            <a:lvl1pPr algn="l">
              <a:defRPr sz="900">
                <a:solidFill>
                  <a:schemeClr val="bg1"/>
                </a:solidFill>
                <a:latin typeface="Open Sans" charset="0"/>
                <a:ea typeface="Open Sans" charset="0"/>
                <a:cs typeface="Open Sans" charset="0"/>
              </a:defRPr>
            </a:lvl1pPr>
          </a:lstStyle>
          <a:p>
            <a:fld id="{EF325106-2BAA-2143-BAAD-26BC6E1F2002}" type="slidenum">
              <a:rPr lang="en-GB" smtClean="0"/>
              <a:pPr/>
              <a:t>‹#›</a:t>
            </a:fld>
            <a:endParaRPr lang="en-GB" dirty="0"/>
          </a:p>
        </p:txBody>
      </p:sp>
      <p:sp>
        <p:nvSpPr>
          <p:cNvPr id="9" name="Rectangle 8"/>
          <p:cNvSpPr/>
          <p:nvPr userDrawn="1"/>
        </p:nvSpPr>
        <p:spPr>
          <a:xfrm>
            <a:off x="0" y="0"/>
            <a:ext cx="9144000" cy="3087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accent2"/>
                </a:solidFill>
              </a:rPr>
              <a:t> </a:t>
            </a:r>
          </a:p>
        </p:txBody>
      </p:sp>
      <p:sp>
        <p:nvSpPr>
          <p:cNvPr id="11" name="TextBox 10"/>
          <p:cNvSpPr txBox="1"/>
          <p:nvPr userDrawn="1"/>
        </p:nvSpPr>
        <p:spPr>
          <a:xfrm>
            <a:off x="6839712" y="6581001"/>
            <a:ext cx="2304288" cy="230832"/>
          </a:xfrm>
          <a:prstGeom prst="rect">
            <a:avLst/>
          </a:prstGeom>
          <a:noFill/>
        </p:spPr>
        <p:txBody>
          <a:bodyPr wrap="square" rtlCol="0">
            <a:spAutoFit/>
          </a:bodyPr>
          <a:lstStyle/>
          <a:p>
            <a:pPr algn="ctr"/>
            <a:r>
              <a:rPr lang="en-GB" sz="900" b="0" i="0" dirty="0">
                <a:solidFill>
                  <a:schemeClr val="bg1"/>
                </a:solidFill>
                <a:latin typeface="Open Sans" charset="0"/>
                <a:ea typeface="Open Sans" charset="0"/>
                <a:cs typeface="Open Sans" charset="0"/>
              </a:rPr>
              <a:t>EUROPEAN FREE TRADE ASSOCIATION</a:t>
            </a:r>
          </a:p>
        </p:txBody>
      </p:sp>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l="703" t="16900" r="-703" b="42590"/>
          <a:stretch/>
        </p:blipFill>
        <p:spPr>
          <a:xfrm>
            <a:off x="7236000" y="5616000"/>
            <a:ext cx="1507108" cy="864000"/>
          </a:xfrm>
          <a:prstGeom prst="rect">
            <a:avLst/>
          </a:prstGeom>
        </p:spPr>
      </p:pic>
    </p:spTree>
    <p:extLst>
      <p:ext uri="{BB962C8B-B14F-4D97-AF65-F5344CB8AC3E}">
        <p14:creationId xmlns:p14="http://schemas.microsoft.com/office/powerpoint/2010/main" val="198759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efta.i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0" Type="http://schemas.openxmlformats.org/officeDocument/2006/relationships/image" Target="../media/image9.jpeg"/><Relationship Id="rId4" Type="http://schemas.openxmlformats.org/officeDocument/2006/relationships/diagramLayout" Target="../diagrams/layout2.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19" y="2156978"/>
            <a:ext cx="8958961" cy="599905"/>
          </a:xfrm>
        </p:spPr>
        <p:txBody>
          <a:bodyPr/>
          <a:lstStyle/>
          <a:p>
            <a:r>
              <a:rPr lang="en-GB" dirty="0"/>
              <a:t>Fra den </a:t>
            </a:r>
            <a:r>
              <a:rPr lang="en-GB" dirty="0" err="1"/>
              <a:t>digitale</a:t>
            </a:r>
            <a:r>
              <a:rPr lang="en-GB" dirty="0"/>
              <a:t> </a:t>
            </a:r>
            <a:r>
              <a:rPr lang="en-GB" dirty="0" err="1"/>
              <a:t>dagsorden</a:t>
            </a:r>
            <a:r>
              <a:rPr lang="en-GB" dirty="0"/>
              <a:t> </a:t>
            </a:r>
            <a:r>
              <a:rPr lang="en-GB" dirty="0" err="1"/>
              <a:t>i</a:t>
            </a:r>
            <a:r>
              <a:rPr lang="en-GB" dirty="0"/>
              <a:t> </a:t>
            </a:r>
            <a:r>
              <a:rPr lang="en-GB" dirty="0" err="1"/>
              <a:t>Brüssel</a:t>
            </a:r>
            <a:endParaRPr lang="en-GB" dirty="0">
              <a:latin typeface="Libre Baskerville"/>
            </a:endParaRPr>
          </a:p>
        </p:txBody>
      </p:sp>
      <p:sp>
        <p:nvSpPr>
          <p:cNvPr id="3" name="Subtitle 2"/>
          <p:cNvSpPr>
            <a:spLocks noGrp="1"/>
          </p:cNvSpPr>
          <p:nvPr>
            <p:ph type="subTitle" idx="1"/>
          </p:nvPr>
        </p:nvSpPr>
        <p:spPr>
          <a:xfrm>
            <a:off x="422910" y="3626754"/>
            <a:ext cx="8298180" cy="1655762"/>
          </a:xfrm>
        </p:spPr>
        <p:txBody>
          <a:bodyPr/>
          <a:lstStyle/>
          <a:p>
            <a:r>
              <a:rPr lang="en-GB" dirty="0"/>
              <a:t>Forum </a:t>
            </a:r>
            <a:r>
              <a:rPr lang="en-GB" dirty="0" err="1"/>
              <a:t>Rettsinformatikk</a:t>
            </a:r>
            <a:r>
              <a:rPr lang="en-GB" dirty="0"/>
              <a:t> 2022 </a:t>
            </a:r>
          </a:p>
        </p:txBody>
      </p:sp>
      <p:sp>
        <p:nvSpPr>
          <p:cNvPr id="4" name="Date Placeholder 3"/>
          <p:cNvSpPr>
            <a:spLocks noGrp="1"/>
          </p:cNvSpPr>
          <p:nvPr>
            <p:ph type="dt" sz="half" idx="10"/>
          </p:nvPr>
        </p:nvSpPr>
        <p:spPr/>
        <p:txBody>
          <a:bodyPr/>
          <a:lstStyle/>
          <a:p>
            <a:fld id="{B897504D-5A56-C546-8316-4666DDD11EE8}" type="datetime3">
              <a:rPr lang="en-US" smtClean="0"/>
              <a:t>19 September 2022</a:t>
            </a:fld>
            <a:endParaRPr lang="en-GB" dirty="0"/>
          </a:p>
        </p:txBody>
      </p:sp>
      <p:sp>
        <p:nvSpPr>
          <p:cNvPr id="5" name="Slide Number Placeholder 4"/>
          <p:cNvSpPr>
            <a:spLocks noGrp="1"/>
          </p:cNvSpPr>
          <p:nvPr>
            <p:ph type="sldNum" sz="quarter" idx="12"/>
          </p:nvPr>
        </p:nvSpPr>
        <p:spPr/>
        <p:txBody>
          <a:bodyPr/>
          <a:lstStyle/>
          <a:p>
            <a:fld id="{EF325106-2BAA-2143-BAAD-26BC6E1F2002}" type="slidenum">
              <a:rPr lang="en-GB" smtClean="0"/>
              <a:t>1</a:t>
            </a:fld>
            <a:endParaRPr lang="en-GB"/>
          </a:p>
        </p:txBody>
      </p:sp>
      <p:sp>
        <p:nvSpPr>
          <p:cNvPr id="8" name="TextBox 7">
            <a:extLst>
              <a:ext uri="{FF2B5EF4-FFF2-40B4-BE49-F238E27FC236}">
                <a16:creationId xmlns:a16="http://schemas.microsoft.com/office/drawing/2014/main" id="{F3B2F80D-303B-47D4-A57F-CE93DDB35D72}"/>
              </a:ext>
            </a:extLst>
          </p:cNvPr>
          <p:cNvSpPr txBox="1"/>
          <p:nvPr/>
        </p:nvSpPr>
        <p:spPr>
          <a:xfrm>
            <a:off x="422910" y="5711642"/>
            <a:ext cx="3458767" cy="830997"/>
          </a:xfrm>
          <a:prstGeom prst="rect">
            <a:avLst/>
          </a:prstGeom>
          <a:noFill/>
        </p:spPr>
        <p:txBody>
          <a:bodyPr wrap="none" rtlCol="0">
            <a:spAutoFit/>
          </a:bodyPr>
          <a:lstStyle/>
          <a:p>
            <a:r>
              <a:rPr lang="en-GB" sz="1600" dirty="0"/>
              <a:t>Trond Helge </a:t>
            </a:r>
            <a:r>
              <a:rPr lang="en-GB" sz="1600" dirty="0" err="1"/>
              <a:t>Bardsen</a:t>
            </a:r>
            <a:br>
              <a:rPr lang="en-GB" sz="1600" dirty="0"/>
            </a:br>
            <a:r>
              <a:rPr lang="en-GB" sz="1600" dirty="0"/>
              <a:t>Officer  -  Internal Market Division</a:t>
            </a:r>
            <a:br>
              <a:rPr lang="en-GB" sz="1600" dirty="0"/>
            </a:br>
            <a:r>
              <a:rPr lang="en-GB" sz="1600" dirty="0"/>
              <a:t>EFTA - European Free Trade Association</a:t>
            </a:r>
          </a:p>
        </p:txBody>
      </p:sp>
    </p:spTree>
    <p:extLst>
      <p:ext uri="{BB962C8B-B14F-4D97-AF65-F5344CB8AC3E}">
        <p14:creationId xmlns:p14="http://schemas.microsoft.com/office/powerpoint/2010/main" val="114243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3655-88D7-4354-AE57-0A0A8774B418}"/>
              </a:ext>
            </a:extLst>
          </p:cNvPr>
          <p:cNvSpPr>
            <a:spLocks noGrp="1"/>
          </p:cNvSpPr>
          <p:nvPr>
            <p:ph type="title"/>
          </p:nvPr>
        </p:nvSpPr>
        <p:spPr/>
        <p:txBody>
          <a:bodyPr/>
          <a:lstStyle/>
          <a:p>
            <a:r>
              <a:rPr lang="en-GB" dirty="0" err="1"/>
              <a:t>Asymetriske</a:t>
            </a:r>
            <a:r>
              <a:rPr lang="en-GB" dirty="0"/>
              <a:t> </a:t>
            </a:r>
            <a:r>
              <a:rPr lang="en-GB" dirty="0" err="1"/>
              <a:t>aktsomhetsforpliktelser</a:t>
            </a:r>
            <a:endParaRPr lang="en-GB" dirty="0"/>
          </a:p>
        </p:txBody>
      </p:sp>
      <p:sp>
        <p:nvSpPr>
          <p:cNvPr id="4" name="Date Placeholder 3">
            <a:extLst>
              <a:ext uri="{FF2B5EF4-FFF2-40B4-BE49-F238E27FC236}">
                <a16:creationId xmlns:a16="http://schemas.microsoft.com/office/drawing/2014/main" id="{BCF4E0E3-D6A0-44BC-B772-7FD213F44D0C}"/>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4FA27F9B-13C1-4258-AD6F-77686FAD44BD}"/>
              </a:ext>
            </a:extLst>
          </p:cNvPr>
          <p:cNvSpPr>
            <a:spLocks noGrp="1"/>
          </p:cNvSpPr>
          <p:nvPr>
            <p:ph type="sldNum" sz="quarter" idx="12"/>
          </p:nvPr>
        </p:nvSpPr>
        <p:spPr/>
        <p:txBody>
          <a:bodyPr/>
          <a:lstStyle/>
          <a:p>
            <a:fld id="{EF325106-2BAA-2143-BAAD-26BC6E1F2002}" type="slidenum">
              <a:rPr lang="en-GB" smtClean="0"/>
              <a:t>10</a:t>
            </a:fld>
            <a:endParaRPr lang="en-GB"/>
          </a:p>
        </p:txBody>
      </p:sp>
      <p:pic>
        <p:nvPicPr>
          <p:cNvPr id="6" name="Picture 5">
            <a:extLst>
              <a:ext uri="{FF2B5EF4-FFF2-40B4-BE49-F238E27FC236}">
                <a16:creationId xmlns:a16="http://schemas.microsoft.com/office/drawing/2014/main" id="{14824CAB-9EAB-48B5-8EFA-4D9518C632A4}"/>
              </a:ext>
            </a:extLst>
          </p:cNvPr>
          <p:cNvPicPr>
            <a:picLocks noChangeAspect="1"/>
          </p:cNvPicPr>
          <p:nvPr/>
        </p:nvPicPr>
        <p:blipFill>
          <a:blip r:embed="rId2"/>
          <a:stretch>
            <a:fillRect/>
          </a:stretch>
        </p:blipFill>
        <p:spPr>
          <a:xfrm>
            <a:off x="12357" y="1691568"/>
            <a:ext cx="9144000" cy="3474864"/>
          </a:xfrm>
          <a:prstGeom prst="rect">
            <a:avLst/>
          </a:prstGeom>
        </p:spPr>
      </p:pic>
      <p:sp>
        <p:nvSpPr>
          <p:cNvPr id="7" name="Rectangle 6">
            <a:extLst>
              <a:ext uri="{FF2B5EF4-FFF2-40B4-BE49-F238E27FC236}">
                <a16:creationId xmlns:a16="http://schemas.microsoft.com/office/drawing/2014/main" id="{C8456FC0-19E9-4F54-9AC7-02E6A1A6AD2D}"/>
              </a:ext>
            </a:extLst>
          </p:cNvPr>
          <p:cNvSpPr/>
          <p:nvPr/>
        </p:nvSpPr>
        <p:spPr>
          <a:xfrm>
            <a:off x="184887" y="5401215"/>
            <a:ext cx="8675370" cy="584775"/>
          </a:xfrm>
          <a:prstGeom prst="rect">
            <a:avLst/>
          </a:prstGeom>
        </p:spPr>
        <p:txBody>
          <a:bodyPr wrap="square">
            <a:spAutoFit/>
          </a:bodyPr>
          <a:lstStyle/>
          <a:p>
            <a:r>
              <a:rPr lang="en-GB" sz="1600" b="1" dirty="0">
                <a:latin typeface="Calibri,Bold"/>
              </a:rPr>
              <a:t>Very large online platforms</a:t>
            </a:r>
            <a:r>
              <a:rPr lang="en-GB" sz="1600" dirty="0">
                <a:latin typeface="Calibri" panose="020F0502020204030204" pitchFamily="34" charset="0"/>
              </a:rPr>
              <a:t>: threshold set at </a:t>
            </a:r>
            <a:r>
              <a:rPr lang="en-GB" sz="1600" b="1" dirty="0">
                <a:latin typeface="Calibri,Bold"/>
              </a:rPr>
              <a:t>10 % of the EU population (45 mill.), </a:t>
            </a:r>
            <a:r>
              <a:rPr lang="en-GB" sz="1600" dirty="0">
                <a:latin typeface="Calibri" panose="020F0502020204030204" pitchFamily="34" charset="0"/>
              </a:rPr>
              <a:t>as a proxy value for the significant, systemic role and potential impact of such services</a:t>
            </a:r>
            <a:endParaRPr lang="en-GB" dirty="0"/>
          </a:p>
        </p:txBody>
      </p:sp>
      <p:sp>
        <p:nvSpPr>
          <p:cNvPr id="8" name="Oval 7">
            <a:extLst>
              <a:ext uri="{FF2B5EF4-FFF2-40B4-BE49-F238E27FC236}">
                <a16:creationId xmlns:a16="http://schemas.microsoft.com/office/drawing/2014/main" id="{DE5BBF6B-98B6-417F-B09B-EBC6CB079A27}"/>
              </a:ext>
            </a:extLst>
          </p:cNvPr>
          <p:cNvSpPr/>
          <p:nvPr/>
        </p:nvSpPr>
        <p:spPr>
          <a:xfrm>
            <a:off x="2545492" y="3793525"/>
            <a:ext cx="1004174" cy="13175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C10104A-4C51-4709-8F17-DA954AB9C9C5}"/>
              </a:ext>
            </a:extLst>
          </p:cNvPr>
          <p:cNvSpPr/>
          <p:nvPr/>
        </p:nvSpPr>
        <p:spPr>
          <a:xfrm>
            <a:off x="4605796" y="4214682"/>
            <a:ext cx="4572000" cy="535531"/>
          </a:xfrm>
          <a:prstGeom prst="rect">
            <a:avLst/>
          </a:prstGeom>
        </p:spPr>
        <p:txBody>
          <a:bodyPr>
            <a:spAutoFit/>
          </a:bodyPr>
          <a:lstStyle/>
          <a:p>
            <a:pPr lvl="1">
              <a:lnSpc>
                <a:spcPct val="90000"/>
              </a:lnSpc>
              <a:spcBef>
                <a:spcPts val="500"/>
              </a:spcBef>
              <a:buClr>
                <a:srgbClr val="DC514E"/>
              </a:buClr>
            </a:pPr>
            <a:r>
              <a:rPr lang="en-GB" sz="1600" dirty="0">
                <a:latin typeface="Calibri" panose="020F0502020204030204" pitchFamily="34" charset="0"/>
              </a:rPr>
              <a:t>European Commission: </a:t>
            </a:r>
            <a:r>
              <a:rPr lang="en-GB" sz="1600" b="1" dirty="0">
                <a:latin typeface="Calibri" panose="020F0502020204030204" pitchFamily="34" charset="0"/>
              </a:rPr>
              <a:t>direct enforcement powers</a:t>
            </a:r>
            <a:r>
              <a:rPr lang="en-GB" sz="1600" dirty="0">
                <a:latin typeface="Calibri" panose="020F0502020204030204" pitchFamily="34" charset="0"/>
              </a:rPr>
              <a:t> </a:t>
            </a:r>
            <a:r>
              <a:rPr lang="fr-FR" sz="1600" dirty="0">
                <a:latin typeface="Calibri" panose="020F0502020204030204" pitchFamily="34" charset="0"/>
              </a:rPr>
              <a:t>vis-à-vis </a:t>
            </a:r>
            <a:r>
              <a:rPr lang="fr-FR" sz="1600" dirty="0" err="1">
                <a:latin typeface="Calibri" panose="020F0502020204030204" pitchFamily="34" charset="0"/>
              </a:rPr>
              <a:t>very</a:t>
            </a:r>
            <a:r>
              <a:rPr lang="fr-FR" sz="1600" dirty="0">
                <a:latin typeface="Calibri" panose="020F0502020204030204" pitchFamily="34" charset="0"/>
              </a:rPr>
              <a:t> large online platforms</a:t>
            </a:r>
            <a:r>
              <a:rPr lang="en-GB" sz="1600" dirty="0">
                <a:latin typeface="Calibri" panose="020F0502020204030204" pitchFamily="34" charset="0"/>
              </a:rPr>
              <a:t> </a:t>
            </a:r>
          </a:p>
        </p:txBody>
      </p:sp>
    </p:spTree>
    <p:extLst>
      <p:ext uri="{BB962C8B-B14F-4D97-AF65-F5344CB8AC3E}">
        <p14:creationId xmlns:p14="http://schemas.microsoft.com/office/powerpoint/2010/main" val="415823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E545-2753-4F2C-B971-41E8A50DACD2}"/>
              </a:ext>
            </a:extLst>
          </p:cNvPr>
          <p:cNvSpPr>
            <a:spLocks noGrp="1"/>
          </p:cNvSpPr>
          <p:nvPr>
            <p:ph type="title"/>
          </p:nvPr>
        </p:nvSpPr>
        <p:spPr/>
        <p:txBody>
          <a:bodyPr/>
          <a:lstStyle/>
          <a:p>
            <a:r>
              <a:rPr lang="en-GB" dirty="0"/>
              <a:t>DSA </a:t>
            </a:r>
            <a:r>
              <a:rPr lang="en-GB" dirty="0" err="1"/>
              <a:t>endringer</a:t>
            </a:r>
            <a:r>
              <a:rPr lang="en-GB" dirty="0"/>
              <a:t> </a:t>
            </a:r>
            <a:r>
              <a:rPr lang="en-GB" dirty="0" err="1"/>
              <a:t>som</a:t>
            </a:r>
            <a:r>
              <a:rPr lang="en-GB" dirty="0"/>
              <a:t> </a:t>
            </a:r>
            <a:r>
              <a:rPr lang="en-GB" dirty="0" err="1"/>
              <a:t>utfall</a:t>
            </a:r>
            <a:r>
              <a:rPr lang="en-GB" dirty="0"/>
              <a:t> </a:t>
            </a:r>
            <a:r>
              <a:rPr lang="en-GB" dirty="0" err="1"/>
              <a:t>av</a:t>
            </a:r>
            <a:r>
              <a:rPr lang="en-GB" dirty="0"/>
              <a:t> </a:t>
            </a:r>
            <a:r>
              <a:rPr lang="en-GB" dirty="0" err="1"/>
              <a:t>forhandlingene</a:t>
            </a:r>
            <a:endParaRPr lang="en-GB" dirty="0"/>
          </a:p>
        </p:txBody>
      </p:sp>
      <p:sp>
        <p:nvSpPr>
          <p:cNvPr id="3" name="Content Placeholder 2">
            <a:extLst>
              <a:ext uri="{FF2B5EF4-FFF2-40B4-BE49-F238E27FC236}">
                <a16:creationId xmlns:a16="http://schemas.microsoft.com/office/drawing/2014/main" id="{A6DCEB82-E78A-4C8E-946C-2D1DD169186C}"/>
              </a:ext>
            </a:extLst>
          </p:cNvPr>
          <p:cNvSpPr>
            <a:spLocks noGrp="1"/>
          </p:cNvSpPr>
          <p:nvPr>
            <p:ph idx="1"/>
          </p:nvPr>
        </p:nvSpPr>
        <p:spPr>
          <a:xfrm>
            <a:off x="234315" y="1721121"/>
            <a:ext cx="8675370" cy="4351338"/>
          </a:xfrm>
        </p:spPr>
        <p:txBody>
          <a:bodyPr/>
          <a:lstStyle/>
          <a:p>
            <a:r>
              <a:rPr lang="en-GB" dirty="0" err="1"/>
              <a:t>Overordnet</a:t>
            </a:r>
            <a:r>
              <a:rPr lang="en-GB" dirty="0"/>
              <a:t> </a:t>
            </a:r>
            <a:r>
              <a:rPr lang="en-GB" dirty="0" err="1"/>
              <a:t>struktur</a:t>
            </a:r>
            <a:r>
              <a:rPr lang="en-GB" dirty="0"/>
              <a:t>, </a:t>
            </a:r>
            <a:r>
              <a:rPr lang="en-GB" dirty="0" err="1"/>
              <a:t>begrenset</a:t>
            </a:r>
            <a:r>
              <a:rPr lang="en-GB" dirty="0"/>
              <a:t> </a:t>
            </a:r>
            <a:r>
              <a:rPr lang="en-GB" dirty="0" err="1"/>
              <a:t>ansvar</a:t>
            </a:r>
            <a:r>
              <a:rPr lang="en-GB" dirty="0"/>
              <a:t> for </a:t>
            </a:r>
            <a:r>
              <a:rPr lang="en-GB" dirty="0" err="1"/>
              <a:t>tjenesteytere</a:t>
            </a:r>
            <a:r>
              <a:rPr lang="en-GB" dirty="0"/>
              <a:t> </a:t>
            </a:r>
            <a:r>
              <a:rPr lang="en-GB" dirty="0" err="1"/>
              <a:t>og</a:t>
            </a:r>
            <a:r>
              <a:rPr lang="en-GB" dirty="0"/>
              <a:t> </a:t>
            </a:r>
            <a:r>
              <a:rPr lang="en-GB" dirty="0" err="1"/>
              <a:t>opprinnelseslandsprinsippet</a:t>
            </a:r>
            <a:r>
              <a:rPr lang="en-GB" dirty="0"/>
              <a:t> </a:t>
            </a:r>
            <a:r>
              <a:rPr lang="en-GB" dirty="0" err="1"/>
              <a:t>videreføres</a:t>
            </a:r>
            <a:endParaRPr lang="en-GB" dirty="0"/>
          </a:p>
          <a:p>
            <a:r>
              <a:rPr lang="en-GB" dirty="0"/>
              <a:t>Ingen </a:t>
            </a:r>
            <a:r>
              <a:rPr lang="en-GB" dirty="0" err="1"/>
              <a:t>endringer</a:t>
            </a:r>
            <a:r>
              <a:rPr lang="en-GB" dirty="0"/>
              <a:t> </a:t>
            </a:r>
            <a:r>
              <a:rPr lang="en-GB" dirty="0" err="1"/>
              <a:t>av</a:t>
            </a:r>
            <a:r>
              <a:rPr lang="en-GB" dirty="0"/>
              <a:t> </a:t>
            </a:r>
            <a:r>
              <a:rPr lang="en-GB" dirty="0" err="1"/>
              <a:t>terskelverdiene</a:t>
            </a:r>
            <a:r>
              <a:rPr lang="en-GB" dirty="0"/>
              <a:t> for VLOPs/VLOSEs (=45 mill </a:t>
            </a:r>
            <a:r>
              <a:rPr lang="en-GB" dirty="0" err="1"/>
              <a:t>brukere</a:t>
            </a:r>
            <a:r>
              <a:rPr lang="en-GB" dirty="0"/>
              <a:t>)</a:t>
            </a:r>
          </a:p>
          <a:p>
            <a:r>
              <a:rPr lang="en-GB" dirty="0" err="1"/>
              <a:t>Betydelig</a:t>
            </a:r>
            <a:r>
              <a:rPr lang="en-GB" dirty="0"/>
              <a:t> </a:t>
            </a:r>
            <a:r>
              <a:rPr lang="en-GB" dirty="0" err="1"/>
              <a:t>politisk</a:t>
            </a:r>
            <a:r>
              <a:rPr lang="en-GB" dirty="0"/>
              <a:t> press </a:t>
            </a:r>
            <a:r>
              <a:rPr lang="en-GB" dirty="0" err="1"/>
              <a:t>på</a:t>
            </a:r>
            <a:r>
              <a:rPr lang="en-GB" dirty="0"/>
              <a:t> </a:t>
            </a:r>
            <a:r>
              <a:rPr lang="en-GB" dirty="0" err="1"/>
              <a:t>enkelte</a:t>
            </a:r>
            <a:r>
              <a:rPr lang="en-GB" dirty="0"/>
              <a:t> </a:t>
            </a:r>
            <a:r>
              <a:rPr lang="en-GB" dirty="0" err="1"/>
              <a:t>områder</a:t>
            </a:r>
            <a:r>
              <a:rPr lang="en-GB" dirty="0"/>
              <a:t>:</a:t>
            </a:r>
          </a:p>
          <a:p>
            <a:pPr lvl="1"/>
            <a:r>
              <a:rPr lang="en-GB" dirty="0" err="1"/>
              <a:t>Bedre</a:t>
            </a:r>
            <a:r>
              <a:rPr lang="en-GB" dirty="0"/>
              <a:t> </a:t>
            </a:r>
            <a:r>
              <a:rPr lang="en-GB" dirty="0" err="1"/>
              <a:t>beskyttelse</a:t>
            </a:r>
            <a:r>
              <a:rPr lang="en-GB" dirty="0"/>
              <a:t> </a:t>
            </a:r>
            <a:r>
              <a:rPr lang="en-GB" dirty="0" err="1"/>
              <a:t>av</a:t>
            </a:r>
            <a:r>
              <a:rPr lang="en-GB" dirty="0"/>
              <a:t> barn, </a:t>
            </a:r>
            <a:r>
              <a:rPr lang="en-GB" dirty="0" err="1"/>
              <a:t>inkludert</a:t>
            </a:r>
            <a:r>
              <a:rPr lang="en-GB" dirty="0"/>
              <a:t> for </a:t>
            </a:r>
            <a:r>
              <a:rPr lang="en-GB" dirty="0" err="1"/>
              <a:t>målrettet</a:t>
            </a:r>
            <a:r>
              <a:rPr lang="en-GB" dirty="0"/>
              <a:t> </a:t>
            </a:r>
            <a:r>
              <a:rPr lang="en-GB" dirty="0" err="1"/>
              <a:t>reklame</a:t>
            </a:r>
            <a:endParaRPr lang="en-GB" dirty="0"/>
          </a:p>
          <a:p>
            <a:pPr lvl="1"/>
            <a:r>
              <a:rPr lang="en-GB" dirty="0" err="1"/>
              <a:t>Ytterligere</a:t>
            </a:r>
            <a:r>
              <a:rPr lang="en-GB" dirty="0"/>
              <a:t> </a:t>
            </a:r>
            <a:r>
              <a:rPr lang="en-GB" dirty="0" err="1"/>
              <a:t>forpliktelser</a:t>
            </a:r>
            <a:r>
              <a:rPr lang="en-GB" dirty="0"/>
              <a:t> for online </a:t>
            </a:r>
            <a:r>
              <a:rPr lang="en-GB" dirty="0" err="1"/>
              <a:t>markedsplasser</a:t>
            </a:r>
            <a:endParaRPr lang="en-GB" dirty="0"/>
          </a:p>
          <a:p>
            <a:pPr lvl="1"/>
            <a:r>
              <a:rPr lang="en-GB" dirty="0" err="1"/>
              <a:t>Forbud</a:t>
            </a:r>
            <a:r>
              <a:rPr lang="en-GB" dirty="0"/>
              <a:t> mot </a:t>
            </a:r>
            <a:r>
              <a:rPr lang="en-GB" dirty="0" err="1"/>
              <a:t>mørke</a:t>
            </a:r>
            <a:r>
              <a:rPr lang="en-GB" dirty="0"/>
              <a:t> </a:t>
            </a:r>
            <a:r>
              <a:rPr lang="en-GB" dirty="0" err="1"/>
              <a:t>mønstre</a:t>
            </a:r>
            <a:endParaRPr lang="en-GB" dirty="0"/>
          </a:p>
          <a:p>
            <a:pPr lvl="1"/>
            <a:r>
              <a:rPr lang="en-GB" dirty="0" err="1"/>
              <a:t>Klargjøring</a:t>
            </a:r>
            <a:r>
              <a:rPr lang="en-GB" dirty="0"/>
              <a:t> </a:t>
            </a:r>
            <a:r>
              <a:rPr lang="en-GB" dirty="0" err="1"/>
              <a:t>av</a:t>
            </a:r>
            <a:r>
              <a:rPr lang="en-GB" dirty="0"/>
              <a:t> status for </a:t>
            </a:r>
            <a:r>
              <a:rPr lang="en-GB" dirty="0" err="1"/>
              <a:t>søkemotorer</a:t>
            </a:r>
            <a:endParaRPr lang="en-GB" dirty="0"/>
          </a:p>
          <a:p>
            <a:pPr lvl="1"/>
            <a:r>
              <a:rPr lang="en-GB" dirty="0" err="1"/>
              <a:t>Behov</a:t>
            </a:r>
            <a:r>
              <a:rPr lang="en-GB" dirty="0"/>
              <a:t> for </a:t>
            </a:r>
            <a:r>
              <a:rPr lang="en-GB" dirty="0" err="1"/>
              <a:t>en</a:t>
            </a:r>
            <a:r>
              <a:rPr lang="en-GB" dirty="0"/>
              <a:t> </a:t>
            </a:r>
            <a:r>
              <a:rPr lang="en-GB" dirty="0" err="1"/>
              <a:t>dedikert</a:t>
            </a:r>
            <a:r>
              <a:rPr lang="en-GB" dirty="0"/>
              <a:t> </a:t>
            </a:r>
            <a:r>
              <a:rPr lang="en-GB" dirty="0" err="1"/>
              <a:t>krisehåndteringsmekanisme</a:t>
            </a:r>
            <a:endParaRPr lang="en-GB" dirty="0"/>
          </a:p>
        </p:txBody>
      </p:sp>
      <p:sp>
        <p:nvSpPr>
          <p:cNvPr id="4" name="Date Placeholder 3">
            <a:extLst>
              <a:ext uri="{FF2B5EF4-FFF2-40B4-BE49-F238E27FC236}">
                <a16:creationId xmlns:a16="http://schemas.microsoft.com/office/drawing/2014/main" id="{F22748DB-6626-4A1A-9372-C192BCA499DC}"/>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8EEE44F7-1CB3-41A0-A514-A5F86B2EA812}"/>
              </a:ext>
            </a:extLst>
          </p:cNvPr>
          <p:cNvSpPr>
            <a:spLocks noGrp="1"/>
          </p:cNvSpPr>
          <p:nvPr>
            <p:ph type="sldNum" sz="quarter" idx="12"/>
          </p:nvPr>
        </p:nvSpPr>
        <p:spPr/>
        <p:txBody>
          <a:bodyPr/>
          <a:lstStyle/>
          <a:p>
            <a:fld id="{EF325106-2BAA-2143-BAAD-26BC6E1F2002}" type="slidenum">
              <a:rPr lang="en-GB" smtClean="0"/>
              <a:t>11</a:t>
            </a:fld>
            <a:endParaRPr lang="en-GB"/>
          </a:p>
        </p:txBody>
      </p:sp>
    </p:spTree>
    <p:extLst>
      <p:ext uri="{BB962C8B-B14F-4D97-AF65-F5344CB8AC3E}">
        <p14:creationId xmlns:p14="http://schemas.microsoft.com/office/powerpoint/2010/main" val="231341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E545-2753-4F2C-B971-41E8A50DACD2}"/>
              </a:ext>
            </a:extLst>
          </p:cNvPr>
          <p:cNvSpPr>
            <a:spLocks noGrp="1"/>
          </p:cNvSpPr>
          <p:nvPr>
            <p:ph type="title"/>
          </p:nvPr>
        </p:nvSpPr>
        <p:spPr/>
        <p:txBody>
          <a:bodyPr/>
          <a:lstStyle/>
          <a:p>
            <a:r>
              <a:rPr lang="en-GB" dirty="0"/>
              <a:t>DSA </a:t>
            </a:r>
            <a:r>
              <a:rPr lang="en-GB" dirty="0" err="1"/>
              <a:t>endringer</a:t>
            </a:r>
            <a:r>
              <a:rPr lang="en-GB" dirty="0"/>
              <a:t> </a:t>
            </a:r>
            <a:r>
              <a:rPr lang="en-GB" dirty="0" err="1"/>
              <a:t>som</a:t>
            </a:r>
            <a:r>
              <a:rPr lang="en-GB" dirty="0"/>
              <a:t> </a:t>
            </a:r>
            <a:r>
              <a:rPr lang="en-GB" dirty="0" err="1"/>
              <a:t>utfall</a:t>
            </a:r>
            <a:r>
              <a:rPr lang="en-GB" dirty="0"/>
              <a:t> </a:t>
            </a:r>
            <a:r>
              <a:rPr lang="en-GB" dirty="0" err="1"/>
              <a:t>av</a:t>
            </a:r>
            <a:r>
              <a:rPr lang="en-GB" dirty="0"/>
              <a:t> </a:t>
            </a:r>
            <a:r>
              <a:rPr lang="en-GB" dirty="0" err="1"/>
              <a:t>forhandlingene</a:t>
            </a:r>
            <a:endParaRPr lang="en-GB" dirty="0"/>
          </a:p>
        </p:txBody>
      </p:sp>
      <p:sp>
        <p:nvSpPr>
          <p:cNvPr id="3" name="Content Placeholder 2">
            <a:extLst>
              <a:ext uri="{FF2B5EF4-FFF2-40B4-BE49-F238E27FC236}">
                <a16:creationId xmlns:a16="http://schemas.microsoft.com/office/drawing/2014/main" id="{A6DCEB82-E78A-4C8E-946C-2D1DD169186C}"/>
              </a:ext>
            </a:extLst>
          </p:cNvPr>
          <p:cNvSpPr>
            <a:spLocks noGrp="1"/>
          </p:cNvSpPr>
          <p:nvPr>
            <p:ph idx="1"/>
          </p:nvPr>
        </p:nvSpPr>
        <p:spPr/>
        <p:txBody>
          <a:bodyPr/>
          <a:lstStyle/>
          <a:p>
            <a:r>
              <a:rPr lang="en-GB" dirty="0" err="1"/>
              <a:t>Betydelig</a:t>
            </a:r>
            <a:r>
              <a:rPr lang="en-GB" dirty="0"/>
              <a:t> </a:t>
            </a:r>
            <a:r>
              <a:rPr lang="en-GB" dirty="0" err="1"/>
              <a:t>endret</a:t>
            </a:r>
            <a:r>
              <a:rPr lang="en-GB" dirty="0"/>
              <a:t> </a:t>
            </a:r>
            <a:r>
              <a:rPr lang="en-GB" dirty="0" err="1"/>
              <a:t>håndhevingsmodell</a:t>
            </a:r>
            <a:endParaRPr lang="en-GB" dirty="0"/>
          </a:p>
          <a:p>
            <a:pPr lvl="1"/>
            <a:r>
              <a:rPr lang="en-GB" dirty="0" err="1"/>
              <a:t>Håndheving</a:t>
            </a:r>
            <a:r>
              <a:rPr lang="en-GB" dirty="0"/>
              <a:t> </a:t>
            </a:r>
            <a:r>
              <a:rPr lang="en-GB" dirty="0" err="1"/>
              <a:t>av</a:t>
            </a:r>
            <a:r>
              <a:rPr lang="en-GB" dirty="0"/>
              <a:t> </a:t>
            </a:r>
            <a:r>
              <a:rPr lang="en-GB" dirty="0" err="1"/>
              <a:t>forpliktelser</a:t>
            </a:r>
            <a:r>
              <a:rPr lang="en-GB" dirty="0"/>
              <a:t> for VLOP/VLOSE </a:t>
            </a:r>
            <a:r>
              <a:rPr lang="en-GB" dirty="0" err="1"/>
              <a:t>lagt</a:t>
            </a:r>
            <a:r>
              <a:rPr lang="en-GB" dirty="0"/>
              <a:t> </a:t>
            </a:r>
            <a:r>
              <a:rPr lang="en-GB" dirty="0" err="1"/>
              <a:t>til</a:t>
            </a:r>
            <a:r>
              <a:rPr lang="en-GB" dirty="0"/>
              <a:t> </a:t>
            </a:r>
            <a:r>
              <a:rPr lang="en-GB" dirty="0" err="1"/>
              <a:t>Kommisjonen</a:t>
            </a:r>
            <a:endParaRPr lang="en-GB" dirty="0"/>
          </a:p>
          <a:p>
            <a:pPr lvl="1"/>
            <a:r>
              <a:rPr lang="en-GB" dirty="0"/>
              <a:t>Delt </a:t>
            </a:r>
            <a:r>
              <a:rPr lang="en-GB" dirty="0" err="1"/>
              <a:t>håndheving</a:t>
            </a:r>
            <a:r>
              <a:rPr lang="en-GB" dirty="0"/>
              <a:t> med DSC </a:t>
            </a:r>
            <a:r>
              <a:rPr lang="en-GB" dirty="0" err="1"/>
              <a:t>basert</a:t>
            </a:r>
            <a:r>
              <a:rPr lang="en-GB" dirty="0"/>
              <a:t> </a:t>
            </a:r>
            <a:r>
              <a:rPr lang="en-GB" dirty="0" err="1"/>
              <a:t>på</a:t>
            </a:r>
            <a:r>
              <a:rPr lang="en-GB" dirty="0"/>
              <a:t> </a:t>
            </a:r>
            <a:r>
              <a:rPr lang="en-GB" dirty="0" err="1"/>
              <a:t>opprinnelseslandprinsipp</a:t>
            </a:r>
            <a:r>
              <a:rPr lang="en-GB" dirty="0"/>
              <a:t> for </a:t>
            </a:r>
            <a:r>
              <a:rPr lang="en-GB" dirty="0" err="1"/>
              <a:t>øvrige</a:t>
            </a:r>
            <a:r>
              <a:rPr lang="en-GB" dirty="0"/>
              <a:t> </a:t>
            </a:r>
            <a:r>
              <a:rPr lang="en-GB" dirty="0" err="1"/>
              <a:t>forpliktelser</a:t>
            </a:r>
            <a:endParaRPr lang="en-GB" dirty="0"/>
          </a:p>
          <a:p>
            <a:r>
              <a:rPr lang="en-GB" dirty="0" err="1"/>
              <a:t>Konsekvenser</a:t>
            </a:r>
            <a:r>
              <a:rPr lang="en-GB" dirty="0"/>
              <a:t>:</a:t>
            </a:r>
          </a:p>
          <a:p>
            <a:pPr lvl="1"/>
            <a:r>
              <a:rPr lang="en-GB" dirty="0" err="1"/>
              <a:t>Behov</a:t>
            </a:r>
            <a:r>
              <a:rPr lang="en-GB" dirty="0"/>
              <a:t> for </a:t>
            </a:r>
            <a:r>
              <a:rPr lang="en-GB" dirty="0" err="1"/>
              <a:t>ytterligere</a:t>
            </a:r>
            <a:r>
              <a:rPr lang="en-GB" dirty="0"/>
              <a:t> </a:t>
            </a:r>
            <a:r>
              <a:rPr lang="en-GB" dirty="0" err="1"/>
              <a:t>tilsynsressurser</a:t>
            </a:r>
            <a:r>
              <a:rPr lang="en-GB" dirty="0"/>
              <a:t> </a:t>
            </a:r>
            <a:r>
              <a:rPr lang="en-GB" dirty="0" err="1"/>
              <a:t>sentralt</a:t>
            </a:r>
            <a:r>
              <a:rPr lang="en-GB" dirty="0"/>
              <a:t> </a:t>
            </a:r>
            <a:r>
              <a:rPr lang="en-GB" dirty="0" err="1"/>
              <a:t>i</a:t>
            </a:r>
            <a:r>
              <a:rPr lang="en-GB" dirty="0"/>
              <a:t> Brussel – ‘supervisory fee’</a:t>
            </a:r>
          </a:p>
          <a:p>
            <a:pPr lvl="1"/>
            <a:r>
              <a:rPr lang="en-GB" dirty="0" err="1"/>
              <a:t>Kommisjonen</a:t>
            </a:r>
            <a:r>
              <a:rPr lang="en-GB" dirty="0"/>
              <a:t> </a:t>
            </a:r>
            <a:r>
              <a:rPr lang="en-GB" dirty="0" err="1"/>
              <a:t>skal</a:t>
            </a:r>
            <a:r>
              <a:rPr lang="en-GB" dirty="0"/>
              <a:t> </a:t>
            </a:r>
            <a:r>
              <a:rPr lang="en-GB" dirty="0" err="1"/>
              <a:t>legge</a:t>
            </a:r>
            <a:r>
              <a:rPr lang="en-GB" dirty="0"/>
              <a:t> </a:t>
            </a:r>
            <a:r>
              <a:rPr lang="en-GB" dirty="0" err="1"/>
              <a:t>frem</a:t>
            </a:r>
            <a:r>
              <a:rPr lang="en-GB" dirty="0"/>
              <a:t> </a:t>
            </a:r>
            <a:r>
              <a:rPr lang="en-GB" dirty="0" err="1"/>
              <a:t>forslag</a:t>
            </a:r>
            <a:r>
              <a:rPr lang="en-GB" dirty="0"/>
              <a:t> om </a:t>
            </a:r>
            <a:r>
              <a:rPr lang="en-GB" dirty="0" err="1"/>
              <a:t>bidrag</a:t>
            </a:r>
            <a:r>
              <a:rPr lang="en-GB" dirty="0"/>
              <a:t> </a:t>
            </a:r>
            <a:r>
              <a:rPr lang="en-GB" dirty="0" err="1"/>
              <a:t>fra</a:t>
            </a:r>
            <a:r>
              <a:rPr lang="en-GB" dirty="0"/>
              <a:t> VLOPs/VLOSEs </a:t>
            </a:r>
            <a:r>
              <a:rPr lang="en-GB" dirty="0" err="1"/>
              <a:t>som</a:t>
            </a:r>
            <a:r>
              <a:rPr lang="en-GB" dirty="0"/>
              <a:t> </a:t>
            </a:r>
            <a:r>
              <a:rPr lang="en-GB" dirty="0" err="1"/>
              <a:t>utpekes</a:t>
            </a:r>
            <a:endParaRPr lang="en-GB" dirty="0"/>
          </a:p>
          <a:p>
            <a:pPr marL="457200" lvl="1" indent="0">
              <a:buNone/>
            </a:pPr>
            <a:endParaRPr lang="en-GB" dirty="0"/>
          </a:p>
          <a:p>
            <a:pPr marL="457200" lvl="1" indent="0">
              <a:buNone/>
            </a:pPr>
            <a:endParaRPr lang="en-GB" dirty="0"/>
          </a:p>
          <a:p>
            <a:pPr marL="457200" lvl="1" indent="0">
              <a:buNone/>
            </a:pPr>
            <a:endParaRPr lang="en-GB" dirty="0"/>
          </a:p>
          <a:p>
            <a:pPr lvl="1"/>
            <a:endParaRPr lang="en-GB" dirty="0"/>
          </a:p>
        </p:txBody>
      </p:sp>
      <p:sp>
        <p:nvSpPr>
          <p:cNvPr id="4" name="Date Placeholder 3">
            <a:extLst>
              <a:ext uri="{FF2B5EF4-FFF2-40B4-BE49-F238E27FC236}">
                <a16:creationId xmlns:a16="http://schemas.microsoft.com/office/drawing/2014/main" id="{F22748DB-6626-4A1A-9372-C192BCA499DC}"/>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8EEE44F7-1CB3-41A0-A514-A5F86B2EA812}"/>
              </a:ext>
            </a:extLst>
          </p:cNvPr>
          <p:cNvSpPr>
            <a:spLocks noGrp="1"/>
          </p:cNvSpPr>
          <p:nvPr>
            <p:ph type="sldNum" sz="quarter" idx="12"/>
          </p:nvPr>
        </p:nvSpPr>
        <p:spPr/>
        <p:txBody>
          <a:bodyPr/>
          <a:lstStyle/>
          <a:p>
            <a:fld id="{EF325106-2BAA-2143-BAAD-26BC6E1F2002}" type="slidenum">
              <a:rPr lang="en-GB" smtClean="0"/>
              <a:t>12</a:t>
            </a:fld>
            <a:endParaRPr lang="en-GB"/>
          </a:p>
        </p:txBody>
      </p:sp>
    </p:spTree>
    <p:extLst>
      <p:ext uri="{BB962C8B-B14F-4D97-AF65-F5344CB8AC3E}">
        <p14:creationId xmlns:p14="http://schemas.microsoft.com/office/powerpoint/2010/main" val="298978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4A8EB63-78C7-23CD-0E7F-559E31B1B3A6}"/>
              </a:ext>
            </a:extLst>
          </p:cNvPr>
          <p:cNvSpPr>
            <a:spLocks noGrp="1"/>
          </p:cNvSpPr>
          <p:nvPr>
            <p:ph type="title"/>
          </p:nvPr>
        </p:nvSpPr>
        <p:spPr>
          <a:xfrm>
            <a:off x="234315" y="536249"/>
            <a:ext cx="8675370" cy="677291"/>
          </a:xfrm>
        </p:spPr>
        <p:txBody>
          <a:bodyPr/>
          <a:lstStyle/>
          <a:p>
            <a:r>
              <a:rPr lang="en-US" dirty="0" err="1"/>
              <a:t>Implementering</a:t>
            </a:r>
            <a:r>
              <a:rPr lang="en-US" dirty="0"/>
              <a:t> DSA</a:t>
            </a:r>
          </a:p>
        </p:txBody>
      </p:sp>
      <p:sp>
        <p:nvSpPr>
          <p:cNvPr id="4" name="Date Placeholder 3">
            <a:extLst>
              <a:ext uri="{FF2B5EF4-FFF2-40B4-BE49-F238E27FC236}">
                <a16:creationId xmlns:a16="http://schemas.microsoft.com/office/drawing/2014/main" id="{70E228DF-7C3A-4369-9FA7-A2E0049E5EBF}"/>
              </a:ext>
            </a:extLst>
          </p:cNvPr>
          <p:cNvSpPr>
            <a:spLocks noGrp="1"/>
          </p:cNvSpPr>
          <p:nvPr>
            <p:ph type="dt" sz="half" idx="10"/>
          </p:nvPr>
        </p:nvSpPr>
        <p:spPr>
          <a:xfrm>
            <a:off x="3524952" y="6547104"/>
            <a:ext cx="2094098" cy="310896"/>
          </a:xfrm>
        </p:spPr>
        <p:txBody>
          <a:bodyPr anchor="ctr">
            <a:normAutofit/>
          </a:bodyPr>
          <a:lstStyle/>
          <a:p>
            <a:pPr>
              <a:spcAft>
                <a:spcPts val="600"/>
              </a:spcAft>
            </a:pPr>
            <a:fld id="{4DCE439E-BFAE-8F4D-A98D-5EEC6A58FC1A}" type="datetime3">
              <a:rPr lang="en-US" smtClean="0"/>
              <a:pPr>
                <a:spcAft>
                  <a:spcPts val="600"/>
                </a:spcAft>
              </a:pPr>
              <a:t>19 September 2022</a:t>
            </a:fld>
            <a:endParaRPr lang="en-GB"/>
          </a:p>
        </p:txBody>
      </p:sp>
      <p:sp>
        <p:nvSpPr>
          <p:cNvPr id="5" name="Slide Number Placeholder 4">
            <a:extLst>
              <a:ext uri="{FF2B5EF4-FFF2-40B4-BE49-F238E27FC236}">
                <a16:creationId xmlns:a16="http://schemas.microsoft.com/office/drawing/2014/main" id="{F2344FEE-B212-4B54-B7BB-34E92B2BAFE4}"/>
              </a:ext>
            </a:extLst>
          </p:cNvPr>
          <p:cNvSpPr>
            <a:spLocks noGrp="1"/>
          </p:cNvSpPr>
          <p:nvPr>
            <p:ph type="sldNum" sz="quarter" idx="12"/>
          </p:nvPr>
        </p:nvSpPr>
        <p:spPr>
          <a:xfrm>
            <a:off x="131728" y="6556248"/>
            <a:ext cx="1104405" cy="301752"/>
          </a:xfrm>
        </p:spPr>
        <p:txBody>
          <a:bodyPr anchor="ctr">
            <a:normAutofit/>
          </a:bodyPr>
          <a:lstStyle/>
          <a:p>
            <a:pPr>
              <a:spcAft>
                <a:spcPts val="600"/>
              </a:spcAft>
            </a:pPr>
            <a:fld id="{EF325106-2BAA-2143-BAAD-26BC6E1F2002}" type="slidenum">
              <a:rPr lang="en-GB" smtClean="0"/>
              <a:pPr>
                <a:spcAft>
                  <a:spcPts val="600"/>
                </a:spcAft>
              </a:pPr>
              <a:t>13</a:t>
            </a:fld>
            <a:endParaRPr lang="en-GB"/>
          </a:p>
        </p:txBody>
      </p:sp>
      <p:sp>
        <p:nvSpPr>
          <p:cNvPr id="8" name="Content Placeholder 7">
            <a:extLst>
              <a:ext uri="{FF2B5EF4-FFF2-40B4-BE49-F238E27FC236}">
                <a16:creationId xmlns:a16="http://schemas.microsoft.com/office/drawing/2014/main" id="{8C00A9D7-6782-4A22-BB1F-5D20A842786E}"/>
              </a:ext>
            </a:extLst>
          </p:cNvPr>
          <p:cNvSpPr>
            <a:spLocks noGrp="1"/>
          </p:cNvSpPr>
          <p:nvPr>
            <p:ph idx="1"/>
          </p:nvPr>
        </p:nvSpPr>
        <p:spPr>
          <a:xfrm>
            <a:off x="13063" y="1368420"/>
            <a:ext cx="6531428" cy="4351338"/>
          </a:xfrm>
        </p:spPr>
        <p:txBody>
          <a:bodyPr/>
          <a:lstStyle/>
          <a:p>
            <a:pPr marL="457200" indent="-457200">
              <a:buFont typeface="+mj-lt"/>
              <a:buAutoNum type="arabicPeriod"/>
            </a:pPr>
            <a:r>
              <a:rPr lang="en-GB" sz="1800" dirty="0" err="1"/>
              <a:t>Publisering</a:t>
            </a:r>
            <a:r>
              <a:rPr lang="en-GB" sz="1800" dirty="0"/>
              <a:t> </a:t>
            </a:r>
            <a:r>
              <a:rPr lang="en-GB" sz="1800" dirty="0" err="1"/>
              <a:t>i</a:t>
            </a:r>
            <a:r>
              <a:rPr lang="en-GB" sz="1800" dirty="0"/>
              <a:t> OJ – </a:t>
            </a:r>
            <a:r>
              <a:rPr lang="en-GB" sz="1800" b="1" dirty="0" err="1"/>
              <a:t>november</a:t>
            </a:r>
            <a:r>
              <a:rPr lang="en-GB" sz="1800" b="1" dirty="0"/>
              <a:t> 2022</a:t>
            </a:r>
          </a:p>
          <a:p>
            <a:pPr marL="457200" lvl="1" indent="0">
              <a:buNone/>
            </a:pPr>
            <a:r>
              <a:rPr lang="en-GB" sz="1800" dirty="0"/>
              <a:t>+ 20 </a:t>
            </a:r>
            <a:r>
              <a:rPr lang="en-GB" sz="1800" dirty="0" err="1"/>
              <a:t>dager</a:t>
            </a:r>
            <a:endParaRPr lang="en-GB" sz="1800" dirty="0"/>
          </a:p>
          <a:p>
            <a:pPr marL="457200" indent="-457200">
              <a:buFont typeface="+mj-lt"/>
              <a:buAutoNum type="arabicPeriod"/>
            </a:pPr>
            <a:r>
              <a:rPr lang="en-GB" sz="1800" dirty="0" err="1"/>
              <a:t>Ikrafttredelse</a:t>
            </a:r>
            <a:r>
              <a:rPr lang="en-GB" sz="1800" dirty="0"/>
              <a:t> – </a:t>
            </a:r>
            <a:r>
              <a:rPr lang="en-GB" sz="1800" b="1" dirty="0" err="1"/>
              <a:t>desember</a:t>
            </a:r>
            <a:r>
              <a:rPr lang="en-GB" sz="1800" b="1" dirty="0"/>
              <a:t> 2022</a:t>
            </a:r>
          </a:p>
          <a:p>
            <a:pPr marL="457200" lvl="1" indent="0">
              <a:buNone/>
            </a:pPr>
            <a:r>
              <a:rPr lang="en-GB" sz="1800" dirty="0"/>
              <a:t>+ 3 </a:t>
            </a:r>
            <a:r>
              <a:rPr lang="en-GB" sz="1800" dirty="0" err="1"/>
              <a:t>måneder</a:t>
            </a:r>
            <a:endParaRPr lang="en-GB" sz="1800" dirty="0"/>
          </a:p>
          <a:p>
            <a:pPr marL="457200" indent="-457200">
              <a:buFont typeface="+mj-lt"/>
              <a:buAutoNum type="arabicPeriod"/>
            </a:pPr>
            <a:r>
              <a:rPr lang="en-GB" sz="1800" dirty="0" err="1"/>
              <a:t>Publisering</a:t>
            </a:r>
            <a:r>
              <a:rPr lang="en-GB" sz="1800" dirty="0"/>
              <a:t> </a:t>
            </a:r>
            <a:r>
              <a:rPr lang="en-GB" sz="1800" dirty="0" err="1"/>
              <a:t>av</a:t>
            </a:r>
            <a:r>
              <a:rPr lang="en-GB" sz="1800" dirty="0"/>
              <a:t> </a:t>
            </a:r>
            <a:r>
              <a:rPr lang="en-GB" sz="1800" dirty="0" err="1"/>
              <a:t>antall</a:t>
            </a:r>
            <a:r>
              <a:rPr lang="en-GB" sz="1800" dirty="0"/>
              <a:t> </a:t>
            </a:r>
            <a:r>
              <a:rPr lang="en-GB" sz="1800" dirty="0" err="1"/>
              <a:t>aktive</a:t>
            </a:r>
            <a:r>
              <a:rPr lang="en-GB" sz="1800" dirty="0"/>
              <a:t> </a:t>
            </a:r>
            <a:r>
              <a:rPr lang="en-GB" sz="1800" dirty="0" err="1"/>
              <a:t>brukere</a:t>
            </a:r>
            <a:r>
              <a:rPr lang="en-GB" sz="1800" dirty="0"/>
              <a:t> – </a:t>
            </a:r>
            <a:r>
              <a:rPr lang="en-GB" sz="1800" b="1" dirty="0"/>
              <a:t>mars 2023</a:t>
            </a:r>
          </a:p>
          <a:p>
            <a:pPr marL="457200" lvl="1" indent="0">
              <a:buNone/>
            </a:pPr>
            <a:r>
              <a:rPr lang="en-GB" sz="1800" dirty="0"/>
              <a:t>+ </a:t>
            </a:r>
            <a:r>
              <a:rPr lang="en-GB" sz="1800" dirty="0" err="1"/>
              <a:t>mulig</a:t>
            </a:r>
            <a:r>
              <a:rPr lang="en-GB" sz="1800" dirty="0"/>
              <a:t> </a:t>
            </a:r>
            <a:r>
              <a:rPr lang="en-GB" sz="1800" dirty="0" err="1"/>
              <a:t>administrativ</a:t>
            </a:r>
            <a:r>
              <a:rPr lang="en-GB" sz="1800" dirty="0"/>
              <a:t> </a:t>
            </a:r>
            <a:r>
              <a:rPr lang="en-GB" sz="1800" dirty="0" err="1"/>
              <a:t>forsinkelse</a:t>
            </a:r>
            <a:endParaRPr lang="en-GB" sz="1800" dirty="0"/>
          </a:p>
          <a:p>
            <a:pPr marL="457200" indent="-457200">
              <a:buFont typeface="+mj-lt"/>
              <a:buAutoNum type="arabicPeriod"/>
            </a:pPr>
            <a:r>
              <a:rPr lang="en-GB" sz="1800" dirty="0" err="1"/>
              <a:t>Første</a:t>
            </a:r>
            <a:r>
              <a:rPr lang="en-GB" sz="1800" dirty="0"/>
              <a:t> </a:t>
            </a:r>
            <a:r>
              <a:rPr lang="en-GB" sz="1800" dirty="0" err="1"/>
              <a:t>utpekninger</a:t>
            </a:r>
            <a:r>
              <a:rPr lang="en-GB" sz="1800" dirty="0"/>
              <a:t> – </a:t>
            </a:r>
            <a:r>
              <a:rPr lang="en-GB" sz="1800" b="1" dirty="0" err="1"/>
              <a:t>april</a:t>
            </a:r>
            <a:r>
              <a:rPr lang="en-GB" sz="1800" b="1" dirty="0"/>
              <a:t>/</a:t>
            </a:r>
            <a:r>
              <a:rPr lang="en-GB" sz="1800" b="1" dirty="0" err="1"/>
              <a:t>mai</a:t>
            </a:r>
            <a:r>
              <a:rPr lang="en-GB" sz="1800" b="1" dirty="0"/>
              <a:t> 2023</a:t>
            </a:r>
          </a:p>
          <a:p>
            <a:pPr marL="457200" lvl="1" indent="0">
              <a:buNone/>
            </a:pPr>
            <a:r>
              <a:rPr lang="en-GB" sz="1800" dirty="0"/>
              <a:t>+ 4 </a:t>
            </a:r>
            <a:r>
              <a:rPr lang="en-GB" sz="1800" dirty="0" err="1"/>
              <a:t>måneder</a:t>
            </a:r>
            <a:endParaRPr lang="en-GB" sz="1800" dirty="0"/>
          </a:p>
          <a:p>
            <a:pPr marL="457200" indent="-457200">
              <a:buFont typeface="+mj-lt"/>
              <a:buAutoNum type="arabicPeriod"/>
            </a:pPr>
            <a:r>
              <a:rPr lang="en-GB" sz="1800" dirty="0" err="1"/>
              <a:t>Forpliktelser</a:t>
            </a:r>
            <a:r>
              <a:rPr lang="en-GB" sz="1800" dirty="0"/>
              <a:t> for VLOPs/VLOSEs </a:t>
            </a:r>
            <a:r>
              <a:rPr lang="en-GB" sz="1800" dirty="0" err="1"/>
              <a:t>gjeldende</a:t>
            </a:r>
            <a:r>
              <a:rPr lang="en-GB" sz="1800" dirty="0"/>
              <a:t>, </a:t>
            </a:r>
            <a:r>
              <a:rPr lang="en-GB" sz="1800" dirty="0" err="1"/>
              <a:t>rapportering</a:t>
            </a:r>
            <a:r>
              <a:rPr lang="en-GB" sz="1800" dirty="0"/>
              <a:t> </a:t>
            </a:r>
            <a:r>
              <a:rPr lang="en-GB" sz="1800" dirty="0" err="1"/>
              <a:t>første</a:t>
            </a:r>
            <a:r>
              <a:rPr lang="en-GB" sz="1800" dirty="0"/>
              <a:t> </a:t>
            </a:r>
            <a:r>
              <a:rPr lang="en-GB" sz="1800" dirty="0" err="1"/>
              <a:t>risikovurdering</a:t>
            </a:r>
            <a:r>
              <a:rPr lang="en-GB" sz="1800" dirty="0"/>
              <a:t> – </a:t>
            </a:r>
            <a:r>
              <a:rPr lang="en-GB" sz="1800" b="1" dirty="0" err="1"/>
              <a:t>september</a:t>
            </a:r>
            <a:r>
              <a:rPr lang="en-GB" sz="1800" b="1" dirty="0"/>
              <a:t>/</a:t>
            </a:r>
            <a:r>
              <a:rPr lang="en-GB" sz="1800" b="1" dirty="0" err="1"/>
              <a:t>oktober</a:t>
            </a:r>
            <a:r>
              <a:rPr lang="en-GB" sz="1800" b="1" dirty="0"/>
              <a:t> 2023</a:t>
            </a:r>
          </a:p>
          <a:p>
            <a:pPr marL="457200" lvl="1" indent="0">
              <a:buNone/>
            </a:pPr>
            <a:r>
              <a:rPr lang="en-GB" sz="1800" dirty="0"/>
              <a:t>+ </a:t>
            </a:r>
            <a:r>
              <a:rPr lang="en-GB" sz="1800" dirty="0" err="1"/>
              <a:t>seks</a:t>
            </a:r>
            <a:r>
              <a:rPr lang="en-GB" sz="1800" dirty="0"/>
              <a:t> </a:t>
            </a:r>
            <a:r>
              <a:rPr lang="en-GB" sz="1800" dirty="0" err="1"/>
              <a:t>måneder</a:t>
            </a:r>
            <a:endParaRPr lang="en-GB" sz="1800" dirty="0"/>
          </a:p>
          <a:p>
            <a:pPr marL="457200" indent="-457200">
              <a:buFont typeface="+mj-lt"/>
              <a:buAutoNum type="arabicPeriod"/>
            </a:pPr>
            <a:r>
              <a:rPr lang="en-GB" sz="1800" dirty="0"/>
              <a:t>Frist for full </a:t>
            </a:r>
            <a:r>
              <a:rPr lang="en-GB" sz="1800" dirty="0" err="1"/>
              <a:t>risikovurdering</a:t>
            </a:r>
            <a:r>
              <a:rPr lang="en-GB" sz="1800" dirty="0"/>
              <a:t> </a:t>
            </a:r>
            <a:r>
              <a:rPr lang="en-GB" sz="1800" dirty="0" err="1"/>
              <a:t>og</a:t>
            </a:r>
            <a:r>
              <a:rPr lang="en-GB" sz="1800" dirty="0"/>
              <a:t> </a:t>
            </a:r>
            <a:r>
              <a:rPr lang="en-GB" sz="1800" dirty="0" err="1"/>
              <a:t>revisjon</a:t>
            </a:r>
            <a:r>
              <a:rPr lang="en-GB" sz="1800" dirty="0"/>
              <a:t> – </a:t>
            </a:r>
            <a:r>
              <a:rPr lang="en-GB" sz="1800" b="1" dirty="0" err="1"/>
              <a:t>september</a:t>
            </a:r>
            <a:r>
              <a:rPr lang="en-GB" sz="1800" b="1" dirty="0"/>
              <a:t>/</a:t>
            </a:r>
            <a:r>
              <a:rPr lang="en-GB" sz="1800" b="1" dirty="0" err="1"/>
              <a:t>oktober</a:t>
            </a:r>
            <a:r>
              <a:rPr lang="en-GB" sz="1800" b="1" dirty="0"/>
              <a:t> 2024</a:t>
            </a:r>
          </a:p>
          <a:p>
            <a:pPr marL="457200" indent="-457200">
              <a:buFont typeface="+mj-lt"/>
              <a:buAutoNum type="arabicPeriod"/>
            </a:pPr>
            <a:endParaRPr lang="en-GB" sz="1800"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GB" dirty="0"/>
          </a:p>
          <a:p>
            <a:pPr marL="0" indent="0">
              <a:buNone/>
            </a:pPr>
            <a:endParaRPr lang="en-GB" dirty="0"/>
          </a:p>
        </p:txBody>
      </p:sp>
      <p:sp>
        <p:nvSpPr>
          <p:cNvPr id="2" name="Arrow: Down 1">
            <a:extLst>
              <a:ext uri="{FF2B5EF4-FFF2-40B4-BE49-F238E27FC236}">
                <a16:creationId xmlns:a16="http://schemas.microsoft.com/office/drawing/2014/main" id="{D3CC669C-AD6E-4B02-9124-48CE2CA78248}"/>
              </a:ext>
            </a:extLst>
          </p:cNvPr>
          <p:cNvSpPr/>
          <p:nvPr/>
        </p:nvSpPr>
        <p:spPr>
          <a:xfrm>
            <a:off x="6544491" y="3540037"/>
            <a:ext cx="515983" cy="1954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30C4642-AF76-4706-8821-00DA7E91F05C}"/>
              </a:ext>
            </a:extLst>
          </p:cNvPr>
          <p:cNvSpPr txBox="1"/>
          <p:nvPr/>
        </p:nvSpPr>
        <p:spPr>
          <a:xfrm>
            <a:off x="7249885" y="4194012"/>
            <a:ext cx="1881052" cy="646331"/>
          </a:xfrm>
          <a:prstGeom prst="rect">
            <a:avLst/>
          </a:prstGeom>
          <a:noFill/>
        </p:spPr>
        <p:txBody>
          <a:bodyPr wrap="square" rtlCol="0">
            <a:spAutoFit/>
          </a:bodyPr>
          <a:lstStyle/>
          <a:p>
            <a:r>
              <a:rPr lang="en-GB" dirty="0" err="1">
                <a:latin typeface="Open Sans Light" panose="020B0306030504020204" pitchFamily="34" charset="0"/>
                <a:ea typeface="Open Sans Light" panose="020B0306030504020204" pitchFamily="34" charset="0"/>
                <a:cs typeface="Open Sans Light" panose="020B0306030504020204" pitchFamily="34" charset="0"/>
              </a:rPr>
              <a:t>Risikovurdering</a:t>
            </a:r>
            <a:r>
              <a:rPr lang="en-GB" dirty="0">
                <a:latin typeface="Open Sans Light" panose="020B0306030504020204" pitchFamily="34" charset="0"/>
                <a:ea typeface="Open Sans Light" panose="020B0306030504020204" pitchFamily="34" charset="0"/>
                <a:cs typeface="Open Sans Light" panose="020B0306030504020204" pitchFamily="34" charset="0"/>
              </a:rPr>
              <a:t> </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  </a:t>
            </a:r>
            <a:r>
              <a:rPr lang="en-GB" sz="1800" dirty="0" err="1">
                <a:latin typeface="Open Sans Light" panose="020B0306030504020204" pitchFamily="34" charset="0"/>
                <a:ea typeface="Open Sans Light" panose="020B0306030504020204" pitchFamily="34" charset="0"/>
                <a:cs typeface="Open Sans Light" panose="020B0306030504020204" pitchFamily="34" charset="0"/>
              </a:rPr>
              <a:t>å</a:t>
            </a:r>
            <a:r>
              <a:rPr lang="en-GB" dirty="0" err="1">
                <a:latin typeface="Open Sans Light" panose="020B0306030504020204" pitchFamily="34" charset="0"/>
                <a:ea typeface="Open Sans Light" panose="020B0306030504020204" pitchFamily="34" charset="0"/>
                <a:cs typeface="Open Sans Light" panose="020B0306030504020204" pitchFamily="34" charset="0"/>
              </a:rPr>
              <a:t>rlig</a:t>
            </a:r>
            <a:r>
              <a:rPr lang="en-GB" dirty="0">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latin typeface="Open Sans Light" panose="020B0306030504020204" pitchFamily="34" charset="0"/>
                <a:ea typeface="Open Sans Light" panose="020B0306030504020204" pitchFamily="34" charset="0"/>
                <a:cs typeface="Open Sans Light" panose="020B0306030504020204" pitchFamily="34" charset="0"/>
              </a:rPr>
              <a:t>syklus</a:t>
            </a: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24882D26-A5BA-4597-96AF-5BD1CDFC6EC4}"/>
              </a:ext>
            </a:extLst>
          </p:cNvPr>
          <p:cNvSpPr txBox="1"/>
          <p:nvPr/>
        </p:nvSpPr>
        <p:spPr>
          <a:xfrm>
            <a:off x="1236133" y="5874638"/>
            <a:ext cx="6260047" cy="369332"/>
          </a:xfrm>
          <a:prstGeom prst="rect">
            <a:avLst/>
          </a:prstGeom>
          <a:noFill/>
        </p:spPr>
        <p:txBody>
          <a:bodyPr wrap="none" rtlCol="0">
            <a:spAutoFit/>
          </a:bodyPr>
          <a:lstStyle/>
          <a:p>
            <a:r>
              <a:rPr lang="en-GB" b="1" dirty="0" err="1">
                <a:latin typeface="Open Sans Light" panose="020B0306030504020204" pitchFamily="34" charset="0"/>
                <a:ea typeface="Open Sans Light" panose="020B0306030504020204" pitchFamily="34" charset="0"/>
                <a:cs typeface="Open Sans Light" panose="020B0306030504020204" pitchFamily="34" charset="0"/>
              </a:rPr>
              <a:t>Utpeking</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av</a:t>
            </a:r>
            <a:r>
              <a:rPr lang="en-GB" b="1" dirty="0">
                <a:latin typeface="Open Sans Light" panose="020B0306030504020204" pitchFamily="34" charset="0"/>
                <a:ea typeface="Open Sans Light" panose="020B0306030504020204" pitchFamily="34" charset="0"/>
                <a:cs typeface="Open Sans Light" panose="020B0306030504020204" pitchFamily="34" charset="0"/>
              </a:rPr>
              <a:t> DSC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og</a:t>
            </a:r>
            <a:r>
              <a:rPr lang="en-GB" b="1" dirty="0">
                <a:latin typeface="Open Sans Light" panose="020B0306030504020204" pitchFamily="34" charset="0"/>
                <a:ea typeface="Open Sans Light" panose="020B0306030504020204" pitchFamily="34" charset="0"/>
                <a:cs typeface="Open Sans Light" panose="020B0306030504020204" pitchFamily="34" charset="0"/>
              </a:rPr>
              <a:t> alle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forpliktelser</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gjeldende</a:t>
            </a:r>
            <a:r>
              <a:rPr lang="en-GB" b="1" dirty="0">
                <a:latin typeface="Open Sans Light" panose="020B0306030504020204" pitchFamily="34" charset="0"/>
                <a:ea typeface="Open Sans Light" panose="020B0306030504020204" pitchFamily="34" charset="0"/>
                <a:cs typeface="Open Sans Light" panose="020B0306030504020204" pitchFamily="34" charset="0"/>
              </a:rPr>
              <a:t> –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april</a:t>
            </a:r>
            <a:r>
              <a:rPr lang="en-GB" b="1" dirty="0">
                <a:latin typeface="Open Sans Light" panose="020B0306030504020204" pitchFamily="34" charset="0"/>
                <a:ea typeface="Open Sans Light" panose="020B0306030504020204" pitchFamily="34" charset="0"/>
                <a:cs typeface="Open Sans Light" panose="020B0306030504020204" pitchFamily="34" charset="0"/>
              </a:rPr>
              <a:t> 2024</a:t>
            </a:r>
          </a:p>
        </p:txBody>
      </p:sp>
    </p:spTree>
    <p:extLst>
      <p:ext uri="{BB962C8B-B14F-4D97-AF65-F5344CB8AC3E}">
        <p14:creationId xmlns:p14="http://schemas.microsoft.com/office/powerpoint/2010/main" val="401243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9E47-F3A9-4942-9176-4E0E2A1CBF00}"/>
              </a:ext>
            </a:extLst>
          </p:cNvPr>
          <p:cNvSpPr>
            <a:spLocks noGrp="1"/>
          </p:cNvSpPr>
          <p:nvPr>
            <p:ph type="title"/>
          </p:nvPr>
        </p:nvSpPr>
        <p:spPr/>
        <p:txBody>
          <a:bodyPr/>
          <a:lstStyle/>
          <a:p>
            <a:r>
              <a:rPr lang="en-GB" dirty="0"/>
              <a:t>Digital Markets Act (DMA)</a:t>
            </a:r>
          </a:p>
        </p:txBody>
      </p:sp>
      <p:sp>
        <p:nvSpPr>
          <p:cNvPr id="3" name="Content Placeholder 2">
            <a:extLst>
              <a:ext uri="{FF2B5EF4-FFF2-40B4-BE49-F238E27FC236}">
                <a16:creationId xmlns:a16="http://schemas.microsoft.com/office/drawing/2014/main" id="{FEFFB070-F52A-40DA-914A-D6FCBBAEFF2D}"/>
              </a:ext>
            </a:extLst>
          </p:cNvPr>
          <p:cNvSpPr>
            <a:spLocks noGrp="1"/>
          </p:cNvSpPr>
          <p:nvPr>
            <p:ph idx="1"/>
          </p:nvPr>
        </p:nvSpPr>
        <p:spPr>
          <a:xfrm>
            <a:off x="0" y="1257218"/>
            <a:ext cx="9144000" cy="4351338"/>
          </a:xfrm>
        </p:spPr>
        <p:txBody>
          <a:bodyPr/>
          <a:lstStyle/>
          <a:p>
            <a:r>
              <a:rPr lang="en-GB" dirty="0" err="1"/>
              <a:t>Nytt</a:t>
            </a:r>
            <a:r>
              <a:rPr lang="en-GB" dirty="0"/>
              <a:t> </a:t>
            </a:r>
            <a:r>
              <a:rPr lang="en-GB" dirty="0" err="1"/>
              <a:t>regelverk</a:t>
            </a:r>
            <a:r>
              <a:rPr lang="en-GB" dirty="0"/>
              <a:t> for store </a:t>
            </a:r>
            <a:r>
              <a:rPr lang="en-GB" dirty="0" err="1"/>
              <a:t>plattformaktører</a:t>
            </a:r>
            <a:r>
              <a:rPr lang="en-GB" dirty="0"/>
              <a:t> for å </a:t>
            </a:r>
            <a:r>
              <a:rPr lang="en-GB" dirty="0" err="1"/>
              <a:t>sikre</a:t>
            </a:r>
            <a:r>
              <a:rPr lang="en-GB" dirty="0"/>
              <a:t> </a:t>
            </a:r>
            <a:r>
              <a:rPr lang="en-GB" dirty="0" err="1"/>
              <a:t>effektiv</a:t>
            </a:r>
            <a:r>
              <a:rPr lang="en-GB" dirty="0"/>
              <a:t> </a:t>
            </a:r>
            <a:r>
              <a:rPr lang="en-GB" dirty="0" err="1"/>
              <a:t>og</a:t>
            </a:r>
            <a:r>
              <a:rPr lang="en-GB" dirty="0"/>
              <a:t> </a:t>
            </a:r>
            <a:r>
              <a:rPr lang="en-GB" dirty="0" err="1"/>
              <a:t>rettferdig</a:t>
            </a:r>
            <a:r>
              <a:rPr lang="en-GB" dirty="0"/>
              <a:t> </a:t>
            </a:r>
            <a:r>
              <a:rPr lang="en-GB" dirty="0" err="1"/>
              <a:t>konkurranse</a:t>
            </a:r>
            <a:r>
              <a:rPr lang="en-GB" dirty="0"/>
              <a:t> </a:t>
            </a:r>
            <a:r>
              <a:rPr lang="en-GB" dirty="0" err="1"/>
              <a:t>i</a:t>
            </a:r>
            <a:r>
              <a:rPr lang="en-GB" dirty="0"/>
              <a:t> </a:t>
            </a:r>
            <a:r>
              <a:rPr lang="en-GB" dirty="0" err="1"/>
              <a:t>onlinemarkeder</a:t>
            </a:r>
            <a:endParaRPr lang="en-GB" dirty="0"/>
          </a:p>
          <a:p>
            <a:r>
              <a:rPr lang="en-GB" dirty="0" err="1"/>
              <a:t>Identifiserer</a:t>
            </a:r>
            <a:r>
              <a:rPr lang="en-GB" dirty="0"/>
              <a:t> </a:t>
            </a:r>
            <a:r>
              <a:rPr lang="en-GB" dirty="0" err="1"/>
              <a:t>kjerneplattformtjenester</a:t>
            </a:r>
            <a:endParaRPr lang="en-GB" dirty="0"/>
          </a:p>
          <a:p>
            <a:pPr lvl="1"/>
            <a:r>
              <a:rPr lang="en-GB" dirty="0"/>
              <a:t>Online </a:t>
            </a:r>
            <a:r>
              <a:rPr lang="en-GB" dirty="0" err="1"/>
              <a:t>formidlingstjenester</a:t>
            </a:r>
            <a:r>
              <a:rPr lang="en-GB" dirty="0"/>
              <a:t> (</a:t>
            </a:r>
            <a:r>
              <a:rPr lang="en-GB" dirty="0" err="1"/>
              <a:t>inkl</a:t>
            </a:r>
            <a:r>
              <a:rPr lang="en-GB" dirty="0"/>
              <a:t>. </a:t>
            </a:r>
            <a:r>
              <a:rPr lang="en-GB" dirty="0" err="1"/>
              <a:t>markedsplasser</a:t>
            </a:r>
            <a:r>
              <a:rPr lang="en-GB" dirty="0"/>
              <a:t> and </a:t>
            </a:r>
            <a:r>
              <a:rPr lang="en-GB" dirty="0" err="1"/>
              <a:t>appbutikker</a:t>
            </a:r>
            <a:r>
              <a:rPr lang="en-GB" dirty="0"/>
              <a:t>), </a:t>
            </a:r>
            <a:r>
              <a:rPr lang="en-GB" dirty="0" err="1"/>
              <a:t>søkemotorer</a:t>
            </a:r>
            <a:r>
              <a:rPr lang="en-GB" dirty="0"/>
              <a:t>,  </a:t>
            </a:r>
            <a:r>
              <a:rPr lang="en-GB" dirty="0" err="1"/>
              <a:t>sosiale</a:t>
            </a:r>
            <a:r>
              <a:rPr lang="en-GB" dirty="0"/>
              <a:t> </a:t>
            </a:r>
            <a:r>
              <a:rPr lang="en-GB" dirty="0" err="1"/>
              <a:t>nettverk</a:t>
            </a:r>
            <a:r>
              <a:rPr lang="en-GB" dirty="0"/>
              <a:t>, </a:t>
            </a:r>
            <a:r>
              <a:rPr lang="en-GB" dirty="0" err="1"/>
              <a:t>videodelingsplattformer</a:t>
            </a:r>
            <a:r>
              <a:rPr lang="en-GB" dirty="0"/>
              <a:t>, </a:t>
            </a:r>
            <a:r>
              <a:rPr lang="en-GB" dirty="0" err="1"/>
              <a:t>ekom-tjenester</a:t>
            </a:r>
            <a:r>
              <a:rPr lang="en-GB" dirty="0"/>
              <a:t> (NI-ICS), </a:t>
            </a:r>
            <a:r>
              <a:rPr lang="en-GB" dirty="0" err="1"/>
              <a:t>nettlesere</a:t>
            </a:r>
            <a:r>
              <a:rPr lang="en-GB" dirty="0"/>
              <a:t>, </a:t>
            </a:r>
            <a:r>
              <a:rPr lang="en-GB" dirty="0" err="1"/>
              <a:t>taleassistenter</a:t>
            </a:r>
            <a:r>
              <a:rPr lang="en-GB" dirty="0"/>
              <a:t>, </a:t>
            </a:r>
            <a:r>
              <a:rPr lang="en-GB" dirty="0" err="1"/>
              <a:t>operativsystemer</a:t>
            </a:r>
            <a:r>
              <a:rPr lang="en-GB" dirty="0"/>
              <a:t>, sky- &amp; </a:t>
            </a:r>
            <a:r>
              <a:rPr lang="en-GB" dirty="0" err="1"/>
              <a:t>reklametjenester</a:t>
            </a:r>
            <a:endParaRPr lang="en-GB" dirty="0"/>
          </a:p>
          <a:p>
            <a:r>
              <a:rPr lang="en-GB" dirty="0" err="1"/>
              <a:t>Utpeking</a:t>
            </a:r>
            <a:r>
              <a:rPr lang="en-GB" dirty="0"/>
              <a:t> </a:t>
            </a:r>
            <a:r>
              <a:rPr lang="en-GB" dirty="0" err="1"/>
              <a:t>av</a:t>
            </a:r>
            <a:r>
              <a:rPr lang="en-GB" dirty="0"/>
              <a:t> platformer med </a:t>
            </a:r>
            <a:r>
              <a:rPr lang="en-GB" dirty="0" err="1"/>
              <a:t>portvokterfunksjon</a:t>
            </a:r>
            <a:r>
              <a:rPr lang="en-GB" dirty="0"/>
              <a:t> (“gatekeepers”)</a:t>
            </a:r>
          </a:p>
          <a:p>
            <a:pPr lvl="1"/>
            <a:r>
              <a:rPr lang="en-GB" dirty="0" err="1"/>
              <a:t>Kvalitative</a:t>
            </a:r>
            <a:r>
              <a:rPr lang="en-GB" dirty="0"/>
              <a:t> </a:t>
            </a:r>
            <a:r>
              <a:rPr lang="en-GB" dirty="0" err="1"/>
              <a:t>og</a:t>
            </a:r>
            <a:r>
              <a:rPr lang="en-GB" dirty="0"/>
              <a:t> </a:t>
            </a:r>
            <a:r>
              <a:rPr lang="en-GB" dirty="0" err="1"/>
              <a:t>kvantitative</a:t>
            </a:r>
            <a:r>
              <a:rPr lang="en-GB" dirty="0"/>
              <a:t> </a:t>
            </a:r>
            <a:r>
              <a:rPr lang="en-GB" dirty="0" err="1"/>
              <a:t>terskler</a:t>
            </a:r>
            <a:r>
              <a:rPr lang="en-GB" dirty="0"/>
              <a:t> (</a:t>
            </a:r>
            <a:r>
              <a:rPr lang="en-GB" dirty="0" err="1"/>
              <a:t>størrelse</a:t>
            </a:r>
            <a:r>
              <a:rPr lang="en-GB" dirty="0"/>
              <a:t>, </a:t>
            </a:r>
            <a:r>
              <a:rPr lang="en-GB" dirty="0" err="1"/>
              <a:t>kontroll</a:t>
            </a:r>
            <a:r>
              <a:rPr lang="en-GB" dirty="0"/>
              <a:t>, </a:t>
            </a:r>
            <a:r>
              <a:rPr lang="en-GB" dirty="0" err="1"/>
              <a:t>varighet</a:t>
            </a:r>
            <a:r>
              <a:rPr lang="en-GB" dirty="0"/>
              <a:t>)</a:t>
            </a:r>
          </a:p>
          <a:p>
            <a:pPr lvl="1"/>
            <a:r>
              <a:rPr lang="en-GB" dirty="0" err="1"/>
              <a:t>Årlig</a:t>
            </a:r>
            <a:r>
              <a:rPr lang="en-GB" dirty="0"/>
              <a:t> </a:t>
            </a:r>
            <a:r>
              <a:rPr lang="en-GB" dirty="0" err="1"/>
              <a:t>konsernomsetning</a:t>
            </a:r>
            <a:r>
              <a:rPr lang="en-GB" dirty="0"/>
              <a:t> </a:t>
            </a:r>
            <a:r>
              <a:rPr lang="en-GB" dirty="0" err="1"/>
              <a:t>i</a:t>
            </a:r>
            <a:r>
              <a:rPr lang="en-GB" dirty="0"/>
              <a:t> EU </a:t>
            </a:r>
            <a:r>
              <a:rPr lang="en-GB" dirty="0" err="1"/>
              <a:t>på</a:t>
            </a:r>
            <a:r>
              <a:rPr lang="en-GB" dirty="0"/>
              <a:t> 7,5 </a:t>
            </a:r>
            <a:r>
              <a:rPr lang="en-GB" dirty="0" err="1"/>
              <a:t>mrd</a:t>
            </a:r>
            <a:r>
              <a:rPr lang="en-GB" dirty="0"/>
              <a:t> EUR </a:t>
            </a:r>
            <a:r>
              <a:rPr lang="en-GB" dirty="0" err="1"/>
              <a:t>samt</a:t>
            </a:r>
            <a:r>
              <a:rPr lang="en-GB" dirty="0"/>
              <a:t> 45 mill </a:t>
            </a:r>
            <a:r>
              <a:rPr lang="en-GB" dirty="0" err="1"/>
              <a:t>sluttbrukere</a:t>
            </a:r>
            <a:r>
              <a:rPr lang="en-GB" dirty="0"/>
              <a:t> </a:t>
            </a:r>
            <a:r>
              <a:rPr lang="en-GB" dirty="0" err="1"/>
              <a:t>og</a:t>
            </a:r>
            <a:r>
              <a:rPr lang="en-GB" dirty="0"/>
              <a:t> 10 000 </a:t>
            </a:r>
            <a:r>
              <a:rPr lang="en-GB" dirty="0" err="1"/>
              <a:t>forretningkunder</a:t>
            </a:r>
            <a:r>
              <a:rPr lang="en-GB" dirty="0"/>
              <a:t> </a:t>
            </a:r>
            <a:r>
              <a:rPr lang="en-GB" dirty="0" err="1"/>
              <a:t>som</a:t>
            </a:r>
            <a:r>
              <a:rPr lang="en-GB" dirty="0"/>
              <a:t> er </a:t>
            </a:r>
            <a:r>
              <a:rPr lang="en-GB" dirty="0" err="1"/>
              <a:t>avhengig</a:t>
            </a:r>
            <a:r>
              <a:rPr lang="en-GB" dirty="0"/>
              <a:t> </a:t>
            </a:r>
            <a:r>
              <a:rPr lang="en-GB" dirty="0" err="1"/>
              <a:t>av</a:t>
            </a:r>
            <a:r>
              <a:rPr lang="en-GB" dirty="0"/>
              <a:t> </a:t>
            </a:r>
            <a:r>
              <a:rPr lang="en-GB" dirty="0" err="1"/>
              <a:t>en</a:t>
            </a:r>
            <a:r>
              <a:rPr lang="en-GB" dirty="0"/>
              <a:t> </a:t>
            </a:r>
            <a:r>
              <a:rPr lang="en-GB" dirty="0" err="1"/>
              <a:t>kjerneplattformtjeneste</a:t>
            </a:r>
            <a:r>
              <a:rPr lang="en-GB" dirty="0"/>
              <a:t> i </a:t>
            </a:r>
            <a:r>
              <a:rPr lang="en-GB" dirty="0" err="1"/>
              <a:t>løpet</a:t>
            </a:r>
            <a:r>
              <a:rPr lang="en-GB" dirty="0"/>
              <a:t> </a:t>
            </a:r>
            <a:r>
              <a:rPr lang="en-GB" dirty="0" err="1"/>
              <a:t>av</a:t>
            </a:r>
            <a:r>
              <a:rPr lang="en-GB" dirty="0"/>
              <a:t> 3 </a:t>
            </a:r>
            <a:r>
              <a:rPr lang="en-GB" dirty="0" err="1"/>
              <a:t>år</a:t>
            </a:r>
            <a:endParaRPr lang="en-GB" b="1" dirty="0"/>
          </a:p>
          <a:p>
            <a:r>
              <a:rPr lang="en-GB" dirty="0" err="1"/>
              <a:t>Direkte</a:t>
            </a:r>
            <a:r>
              <a:rPr lang="en-GB" dirty="0"/>
              <a:t> </a:t>
            </a:r>
            <a:r>
              <a:rPr lang="en-GB" dirty="0" err="1"/>
              <a:t>gjeldende</a:t>
            </a:r>
            <a:r>
              <a:rPr lang="en-GB" dirty="0"/>
              <a:t> </a:t>
            </a:r>
            <a:r>
              <a:rPr lang="en-GB" dirty="0" err="1"/>
              <a:t>forpliktelser</a:t>
            </a:r>
            <a:r>
              <a:rPr lang="en-GB" dirty="0"/>
              <a:t> (</a:t>
            </a:r>
            <a:r>
              <a:rPr lang="en-GB" dirty="0" err="1"/>
              <a:t>f.eks</a:t>
            </a:r>
            <a:r>
              <a:rPr lang="en-GB" dirty="0"/>
              <a:t>. </a:t>
            </a:r>
            <a:r>
              <a:rPr lang="en-GB" dirty="0" err="1"/>
              <a:t>forbud</a:t>
            </a:r>
            <a:r>
              <a:rPr lang="en-GB" dirty="0"/>
              <a:t> mot å </a:t>
            </a:r>
            <a:r>
              <a:rPr lang="en-GB" dirty="0" err="1"/>
              <a:t>kombinere</a:t>
            </a:r>
            <a:r>
              <a:rPr lang="en-GB" dirty="0"/>
              <a:t> </a:t>
            </a:r>
            <a:r>
              <a:rPr lang="en-GB" dirty="0" err="1"/>
              <a:t>persondata</a:t>
            </a:r>
            <a:r>
              <a:rPr lang="en-GB" dirty="0"/>
              <a:t>) </a:t>
            </a:r>
            <a:r>
              <a:rPr lang="en-GB" dirty="0" err="1"/>
              <a:t>og</a:t>
            </a:r>
            <a:r>
              <a:rPr lang="en-GB" dirty="0"/>
              <a:t> </a:t>
            </a:r>
            <a:r>
              <a:rPr lang="en-GB" dirty="0" err="1"/>
              <a:t>forpliktelser</a:t>
            </a:r>
            <a:r>
              <a:rPr lang="en-GB" dirty="0"/>
              <a:t> </a:t>
            </a:r>
            <a:r>
              <a:rPr lang="en-GB" dirty="0" err="1"/>
              <a:t>som</a:t>
            </a:r>
            <a:r>
              <a:rPr lang="en-GB" dirty="0"/>
              <a:t> </a:t>
            </a:r>
            <a:r>
              <a:rPr lang="en-GB" dirty="0" err="1"/>
              <a:t>vil</a:t>
            </a:r>
            <a:r>
              <a:rPr lang="en-GB" dirty="0"/>
              <a:t> </a:t>
            </a:r>
            <a:r>
              <a:rPr lang="en-GB" dirty="0" err="1"/>
              <a:t>bli</a:t>
            </a:r>
            <a:r>
              <a:rPr lang="en-GB" dirty="0"/>
              <a:t> </a:t>
            </a:r>
            <a:r>
              <a:rPr lang="en-GB" dirty="0" err="1"/>
              <a:t>utdypet</a:t>
            </a:r>
            <a:r>
              <a:rPr lang="en-GB" dirty="0"/>
              <a:t> (</a:t>
            </a:r>
            <a:r>
              <a:rPr lang="en-GB" dirty="0" err="1"/>
              <a:t>f.eks</a:t>
            </a:r>
            <a:r>
              <a:rPr lang="en-GB" dirty="0"/>
              <a:t>.      </a:t>
            </a:r>
            <a:r>
              <a:rPr lang="en-GB" dirty="0" err="1"/>
              <a:t>mulighet</a:t>
            </a:r>
            <a:r>
              <a:rPr lang="en-GB" dirty="0"/>
              <a:t> </a:t>
            </a:r>
            <a:r>
              <a:rPr lang="en-GB" dirty="0" err="1"/>
              <a:t>til</a:t>
            </a:r>
            <a:r>
              <a:rPr lang="en-GB" dirty="0"/>
              <a:t> å </a:t>
            </a:r>
            <a:r>
              <a:rPr lang="en-GB" dirty="0" err="1"/>
              <a:t>avinstallere</a:t>
            </a:r>
            <a:r>
              <a:rPr lang="en-GB" dirty="0"/>
              <a:t> </a:t>
            </a:r>
            <a:r>
              <a:rPr lang="en-GB" dirty="0" err="1"/>
              <a:t>programvare</a:t>
            </a:r>
            <a:r>
              <a:rPr lang="en-GB" dirty="0"/>
              <a:t>)</a:t>
            </a:r>
            <a:endParaRPr lang="en-GB" b="1" dirty="0"/>
          </a:p>
          <a:p>
            <a:endParaRPr lang="en-GB" dirty="0"/>
          </a:p>
          <a:p>
            <a:pPr lvl="1"/>
            <a:endParaRPr lang="en-GB" dirty="0"/>
          </a:p>
        </p:txBody>
      </p:sp>
      <p:sp>
        <p:nvSpPr>
          <p:cNvPr id="4" name="Date Placeholder 3">
            <a:extLst>
              <a:ext uri="{FF2B5EF4-FFF2-40B4-BE49-F238E27FC236}">
                <a16:creationId xmlns:a16="http://schemas.microsoft.com/office/drawing/2014/main" id="{BFE4E774-15C9-43C9-8E95-283D228FC9FD}"/>
              </a:ext>
            </a:extLst>
          </p:cNvPr>
          <p:cNvSpPr>
            <a:spLocks noGrp="1"/>
          </p:cNvSpPr>
          <p:nvPr>
            <p:ph type="dt" sz="half" idx="10"/>
          </p:nvPr>
        </p:nvSpPr>
        <p:spPr/>
        <p:txBody>
          <a:bodyPr/>
          <a:lstStyle/>
          <a:p>
            <a:fld id="{4DCE439E-BFAE-8F4D-A98D-5EEC6A58FC1A}" type="datetime3">
              <a:rPr lang="en-US" smtClean="0"/>
              <a:t>19 September 2022</a:t>
            </a:fld>
            <a:endParaRPr lang="en-GB" dirty="0"/>
          </a:p>
        </p:txBody>
      </p:sp>
      <p:sp>
        <p:nvSpPr>
          <p:cNvPr id="5" name="Slide Number Placeholder 4">
            <a:extLst>
              <a:ext uri="{FF2B5EF4-FFF2-40B4-BE49-F238E27FC236}">
                <a16:creationId xmlns:a16="http://schemas.microsoft.com/office/drawing/2014/main" id="{05725D2C-3878-4D04-A27F-A4F64F7781D2}"/>
              </a:ext>
            </a:extLst>
          </p:cNvPr>
          <p:cNvSpPr>
            <a:spLocks noGrp="1"/>
          </p:cNvSpPr>
          <p:nvPr>
            <p:ph type="sldNum" sz="quarter" idx="12"/>
          </p:nvPr>
        </p:nvSpPr>
        <p:spPr/>
        <p:txBody>
          <a:bodyPr/>
          <a:lstStyle/>
          <a:p>
            <a:fld id="{EF325106-2BAA-2143-BAAD-26BC6E1F2002}" type="slidenum">
              <a:rPr lang="en-GB" smtClean="0"/>
              <a:t>14</a:t>
            </a:fld>
            <a:endParaRPr lang="en-GB"/>
          </a:p>
        </p:txBody>
      </p:sp>
    </p:spTree>
    <p:extLst>
      <p:ext uri="{BB962C8B-B14F-4D97-AF65-F5344CB8AC3E}">
        <p14:creationId xmlns:p14="http://schemas.microsoft.com/office/powerpoint/2010/main" val="82025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E545-2753-4F2C-B971-41E8A50DACD2}"/>
              </a:ext>
            </a:extLst>
          </p:cNvPr>
          <p:cNvSpPr>
            <a:spLocks noGrp="1"/>
          </p:cNvSpPr>
          <p:nvPr>
            <p:ph type="title"/>
          </p:nvPr>
        </p:nvSpPr>
        <p:spPr>
          <a:xfrm>
            <a:off x="234315" y="719131"/>
            <a:ext cx="8675370" cy="677291"/>
          </a:xfrm>
        </p:spPr>
        <p:txBody>
          <a:bodyPr/>
          <a:lstStyle/>
          <a:p>
            <a:r>
              <a:rPr lang="en-GB" dirty="0"/>
              <a:t>DMA </a:t>
            </a:r>
            <a:r>
              <a:rPr lang="en-GB" dirty="0" err="1"/>
              <a:t>endringer</a:t>
            </a:r>
            <a:r>
              <a:rPr lang="en-GB" dirty="0"/>
              <a:t> </a:t>
            </a:r>
            <a:r>
              <a:rPr lang="en-GB" dirty="0" err="1"/>
              <a:t>som</a:t>
            </a:r>
            <a:r>
              <a:rPr lang="en-GB" dirty="0"/>
              <a:t> </a:t>
            </a:r>
            <a:r>
              <a:rPr lang="en-GB" dirty="0" err="1"/>
              <a:t>utfall</a:t>
            </a:r>
            <a:r>
              <a:rPr lang="en-GB" dirty="0"/>
              <a:t> </a:t>
            </a:r>
            <a:r>
              <a:rPr lang="en-GB" dirty="0" err="1"/>
              <a:t>av</a:t>
            </a:r>
            <a:r>
              <a:rPr lang="en-GB" dirty="0"/>
              <a:t> </a:t>
            </a:r>
            <a:r>
              <a:rPr lang="en-GB" dirty="0" err="1"/>
              <a:t>forhandlingene</a:t>
            </a:r>
            <a:endParaRPr lang="en-GB" dirty="0"/>
          </a:p>
        </p:txBody>
      </p:sp>
      <p:sp>
        <p:nvSpPr>
          <p:cNvPr id="3" name="Content Placeholder 2">
            <a:extLst>
              <a:ext uri="{FF2B5EF4-FFF2-40B4-BE49-F238E27FC236}">
                <a16:creationId xmlns:a16="http://schemas.microsoft.com/office/drawing/2014/main" id="{A6DCEB82-E78A-4C8E-946C-2D1DD169186C}"/>
              </a:ext>
            </a:extLst>
          </p:cNvPr>
          <p:cNvSpPr>
            <a:spLocks noGrp="1"/>
          </p:cNvSpPr>
          <p:nvPr>
            <p:ph idx="1"/>
          </p:nvPr>
        </p:nvSpPr>
        <p:spPr>
          <a:xfrm>
            <a:off x="234315" y="1721121"/>
            <a:ext cx="8675370" cy="4351338"/>
          </a:xfrm>
        </p:spPr>
        <p:txBody>
          <a:bodyPr/>
          <a:lstStyle/>
          <a:p>
            <a:r>
              <a:rPr lang="en-GB" dirty="0" err="1"/>
              <a:t>Overordnet</a:t>
            </a:r>
            <a:r>
              <a:rPr lang="en-GB" dirty="0"/>
              <a:t> </a:t>
            </a:r>
            <a:r>
              <a:rPr lang="en-GB" dirty="0" err="1"/>
              <a:t>struktur</a:t>
            </a:r>
            <a:r>
              <a:rPr lang="en-GB" dirty="0"/>
              <a:t> </a:t>
            </a:r>
            <a:r>
              <a:rPr lang="en-GB" dirty="0" err="1"/>
              <a:t>og</a:t>
            </a:r>
            <a:r>
              <a:rPr lang="en-GB" dirty="0"/>
              <a:t> </a:t>
            </a:r>
            <a:r>
              <a:rPr lang="en-GB" dirty="0" err="1"/>
              <a:t>håndhevingsmodell</a:t>
            </a:r>
            <a:r>
              <a:rPr lang="en-GB" dirty="0"/>
              <a:t> </a:t>
            </a:r>
            <a:r>
              <a:rPr lang="en-GB" dirty="0" err="1"/>
              <a:t>videreført</a:t>
            </a:r>
            <a:r>
              <a:rPr lang="en-GB" dirty="0"/>
              <a:t> </a:t>
            </a:r>
            <a:r>
              <a:rPr lang="en-GB" dirty="0" err="1"/>
              <a:t>som</a:t>
            </a:r>
            <a:r>
              <a:rPr lang="en-GB" dirty="0"/>
              <a:t> </a:t>
            </a:r>
            <a:r>
              <a:rPr lang="en-GB" dirty="0" err="1"/>
              <a:t>i</a:t>
            </a:r>
            <a:r>
              <a:rPr lang="en-GB" dirty="0"/>
              <a:t> </a:t>
            </a:r>
            <a:r>
              <a:rPr lang="en-GB" dirty="0" err="1"/>
              <a:t>forslaget</a:t>
            </a:r>
            <a:endParaRPr lang="en-GB" dirty="0"/>
          </a:p>
          <a:p>
            <a:r>
              <a:rPr lang="en-GB" dirty="0" err="1"/>
              <a:t>Noen</a:t>
            </a:r>
            <a:r>
              <a:rPr lang="en-GB" dirty="0"/>
              <a:t> </a:t>
            </a:r>
            <a:r>
              <a:rPr lang="en-GB" dirty="0" err="1"/>
              <a:t>justeringer</a:t>
            </a:r>
            <a:r>
              <a:rPr lang="en-GB" dirty="0"/>
              <a:t> </a:t>
            </a:r>
            <a:r>
              <a:rPr lang="en-GB" dirty="0" err="1"/>
              <a:t>av</a:t>
            </a:r>
            <a:r>
              <a:rPr lang="en-GB" dirty="0"/>
              <a:t> </a:t>
            </a:r>
            <a:r>
              <a:rPr lang="en-GB" dirty="0" err="1"/>
              <a:t>virkeområde</a:t>
            </a:r>
            <a:r>
              <a:rPr lang="en-GB" dirty="0"/>
              <a:t> (</a:t>
            </a:r>
            <a:r>
              <a:rPr lang="en-GB" dirty="0" err="1"/>
              <a:t>høyere</a:t>
            </a:r>
            <a:r>
              <a:rPr lang="en-GB" dirty="0"/>
              <a:t> </a:t>
            </a:r>
            <a:r>
              <a:rPr lang="en-GB" dirty="0" err="1"/>
              <a:t>terskelverdier</a:t>
            </a:r>
            <a:r>
              <a:rPr lang="en-GB" dirty="0"/>
              <a:t>, </a:t>
            </a:r>
            <a:r>
              <a:rPr lang="en-GB" dirty="0" err="1"/>
              <a:t>flere</a:t>
            </a:r>
            <a:r>
              <a:rPr lang="en-GB" dirty="0"/>
              <a:t> </a:t>
            </a:r>
            <a:r>
              <a:rPr lang="en-GB" dirty="0" err="1"/>
              <a:t>tjenester</a:t>
            </a:r>
            <a:r>
              <a:rPr lang="en-GB" dirty="0"/>
              <a:t> </a:t>
            </a:r>
            <a:r>
              <a:rPr lang="en-GB" dirty="0" err="1"/>
              <a:t>inkludert</a:t>
            </a:r>
            <a:r>
              <a:rPr lang="en-GB" dirty="0"/>
              <a:t>)</a:t>
            </a:r>
          </a:p>
          <a:p>
            <a:r>
              <a:rPr lang="en-GB" dirty="0" err="1"/>
              <a:t>Sterkt</a:t>
            </a:r>
            <a:r>
              <a:rPr lang="en-GB" dirty="0"/>
              <a:t> </a:t>
            </a:r>
            <a:r>
              <a:rPr lang="en-GB" dirty="0" err="1"/>
              <a:t>politisk</a:t>
            </a:r>
            <a:r>
              <a:rPr lang="en-GB" dirty="0"/>
              <a:t> press for å </a:t>
            </a:r>
            <a:r>
              <a:rPr lang="en-GB" dirty="0" err="1"/>
              <a:t>utvide</a:t>
            </a:r>
            <a:r>
              <a:rPr lang="en-GB" dirty="0"/>
              <a:t> </a:t>
            </a:r>
            <a:r>
              <a:rPr lang="en-GB" dirty="0" err="1"/>
              <a:t>forpliktelsene</a:t>
            </a:r>
            <a:r>
              <a:rPr lang="en-GB" dirty="0"/>
              <a:t> (</a:t>
            </a:r>
            <a:r>
              <a:rPr lang="en-GB" dirty="0" err="1"/>
              <a:t>lenger</a:t>
            </a:r>
            <a:r>
              <a:rPr lang="en-GB" dirty="0"/>
              <a:t> </a:t>
            </a:r>
            <a:r>
              <a:rPr lang="en-GB" dirty="0" err="1"/>
              <a:t>liste</a:t>
            </a:r>
            <a:r>
              <a:rPr lang="en-GB" dirty="0"/>
              <a:t> med </a:t>
            </a:r>
            <a:r>
              <a:rPr lang="en-GB" dirty="0" err="1"/>
              <a:t>spesifikke</a:t>
            </a:r>
            <a:r>
              <a:rPr lang="en-GB" dirty="0"/>
              <a:t> </a:t>
            </a:r>
            <a:r>
              <a:rPr lang="en-GB" dirty="0" err="1"/>
              <a:t>krav</a:t>
            </a:r>
            <a:r>
              <a:rPr lang="en-GB" dirty="0"/>
              <a:t> versus </a:t>
            </a:r>
            <a:r>
              <a:rPr lang="en-GB" dirty="0" err="1"/>
              <a:t>generelle</a:t>
            </a:r>
            <a:r>
              <a:rPr lang="en-GB" dirty="0"/>
              <a:t> </a:t>
            </a:r>
            <a:r>
              <a:rPr lang="en-GB" dirty="0" err="1"/>
              <a:t>bestemmelser</a:t>
            </a:r>
            <a:r>
              <a:rPr lang="en-GB" dirty="0"/>
              <a:t>)</a:t>
            </a:r>
          </a:p>
          <a:p>
            <a:r>
              <a:rPr lang="en-GB" dirty="0" err="1"/>
              <a:t>Strengere</a:t>
            </a:r>
            <a:r>
              <a:rPr lang="en-GB" dirty="0"/>
              <a:t> </a:t>
            </a:r>
            <a:r>
              <a:rPr lang="en-GB" dirty="0" err="1"/>
              <a:t>sanksjoner</a:t>
            </a:r>
            <a:r>
              <a:rPr lang="en-GB" dirty="0"/>
              <a:t> (</a:t>
            </a:r>
            <a:r>
              <a:rPr lang="en-GB" dirty="0" err="1"/>
              <a:t>høyere</a:t>
            </a:r>
            <a:r>
              <a:rPr lang="en-GB" dirty="0"/>
              <a:t> </a:t>
            </a:r>
            <a:r>
              <a:rPr lang="en-GB" dirty="0" err="1"/>
              <a:t>bøter</a:t>
            </a:r>
            <a:r>
              <a:rPr lang="en-GB" dirty="0"/>
              <a:t>, </a:t>
            </a:r>
            <a:r>
              <a:rPr lang="en-GB" dirty="0" err="1"/>
              <a:t>strukturelle</a:t>
            </a:r>
            <a:r>
              <a:rPr lang="en-GB" dirty="0"/>
              <a:t> </a:t>
            </a:r>
            <a:r>
              <a:rPr lang="en-GB" dirty="0" err="1"/>
              <a:t>virkemidler</a:t>
            </a:r>
            <a:r>
              <a:rPr lang="en-GB" dirty="0"/>
              <a:t>)</a:t>
            </a:r>
          </a:p>
          <a:p>
            <a:r>
              <a:rPr lang="en-GB" dirty="0" err="1"/>
              <a:t>Kommisjonen</a:t>
            </a:r>
            <a:r>
              <a:rPr lang="en-GB" dirty="0"/>
              <a:t> </a:t>
            </a:r>
            <a:r>
              <a:rPr lang="en-GB" dirty="0" err="1"/>
              <a:t>forblir</a:t>
            </a:r>
            <a:r>
              <a:rPr lang="en-GB" dirty="0"/>
              <a:t> </a:t>
            </a:r>
            <a:r>
              <a:rPr lang="en-GB" dirty="0" err="1"/>
              <a:t>sentral</a:t>
            </a:r>
            <a:r>
              <a:rPr lang="en-GB" dirty="0"/>
              <a:t> </a:t>
            </a:r>
            <a:r>
              <a:rPr lang="en-GB" dirty="0" err="1"/>
              <a:t>håndhever</a:t>
            </a:r>
            <a:r>
              <a:rPr lang="en-GB" dirty="0"/>
              <a:t>, men </a:t>
            </a:r>
            <a:r>
              <a:rPr lang="en-GB" dirty="0" err="1"/>
              <a:t>noe</a:t>
            </a:r>
            <a:r>
              <a:rPr lang="en-GB" dirty="0"/>
              <a:t> </a:t>
            </a:r>
            <a:r>
              <a:rPr lang="en-GB" dirty="0" err="1"/>
              <a:t>mer</a:t>
            </a:r>
            <a:r>
              <a:rPr lang="en-GB" dirty="0"/>
              <a:t> </a:t>
            </a:r>
            <a:r>
              <a:rPr lang="en-GB" dirty="0" err="1"/>
              <a:t>involvering</a:t>
            </a:r>
            <a:r>
              <a:rPr lang="en-GB" dirty="0"/>
              <a:t> </a:t>
            </a:r>
            <a:r>
              <a:rPr lang="en-GB" dirty="0" err="1"/>
              <a:t>av</a:t>
            </a:r>
            <a:r>
              <a:rPr lang="en-GB" dirty="0"/>
              <a:t> </a:t>
            </a:r>
            <a:r>
              <a:rPr lang="en-GB" dirty="0" err="1"/>
              <a:t>medlemslandene</a:t>
            </a:r>
            <a:r>
              <a:rPr lang="en-GB" dirty="0"/>
              <a:t> (</a:t>
            </a:r>
            <a:r>
              <a:rPr lang="en-GB" dirty="0" err="1"/>
              <a:t>forundersøkelser</a:t>
            </a:r>
            <a:r>
              <a:rPr lang="en-GB" dirty="0"/>
              <a:t>, </a:t>
            </a:r>
            <a:r>
              <a:rPr lang="en-GB" dirty="0" err="1"/>
              <a:t>samarbeidsmekanisme</a:t>
            </a:r>
            <a:r>
              <a:rPr lang="en-GB" dirty="0"/>
              <a:t>)</a:t>
            </a:r>
          </a:p>
        </p:txBody>
      </p:sp>
      <p:sp>
        <p:nvSpPr>
          <p:cNvPr id="4" name="Date Placeholder 3">
            <a:extLst>
              <a:ext uri="{FF2B5EF4-FFF2-40B4-BE49-F238E27FC236}">
                <a16:creationId xmlns:a16="http://schemas.microsoft.com/office/drawing/2014/main" id="{F22748DB-6626-4A1A-9372-C192BCA499DC}"/>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8EEE44F7-1CB3-41A0-A514-A5F86B2EA812}"/>
              </a:ext>
            </a:extLst>
          </p:cNvPr>
          <p:cNvSpPr>
            <a:spLocks noGrp="1"/>
          </p:cNvSpPr>
          <p:nvPr>
            <p:ph type="sldNum" sz="quarter" idx="12"/>
          </p:nvPr>
        </p:nvSpPr>
        <p:spPr/>
        <p:txBody>
          <a:bodyPr/>
          <a:lstStyle/>
          <a:p>
            <a:fld id="{EF325106-2BAA-2143-BAAD-26BC6E1F2002}" type="slidenum">
              <a:rPr lang="en-GB" smtClean="0"/>
              <a:t>15</a:t>
            </a:fld>
            <a:endParaRPr lang="en-GB"/>
          </a:p>
        </p:txBody>
      </p:sp>
    </p:spTree>
    <p:extLst>
      <p:ext uri="{BB962C8B-B14F-4D97-AF65-F5344CB8AC3E}">
        <p14:creationId xmlns:p14="http://schemas.microsoft.com/office/powerpoint/2010/main" val="318668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07093D6-19FE-4275-A020-DF25D8460C66}"/>
              </a:ext>
            </a:extLst>
          </p:cNvPr>
          <p:cNvSpPr>
            <a:spLocks noGrp="1"/>
          </p:cNvSpPr>
          <p:nvPr>
            <p:ph type="title"/>
          </p:nvPr>
        </p:nvSpPr>
        <p:spPr/>
        <p:txBody>
          <a:bodyPr/>
          <a:lstStyle/>
          <a:p>
            <a:r>
              <a:rPr lang="en-GB" dirty="0" err="1"/>
              <a:t>Styringsmodell</a:t>
            </a:r>
            <a:r>
              <a:rPr lang="en-GB" dirty="0"/>
              <a:t> </a:t>
            </a:r>
            <a:r>
              <a:rPr lang="en-GB" dirty="0" err="1"/>
              <a:t>og</a:t>
            </a:r>
            <a:r>
              <a:rPr lang="en-GB" dirty="0"/>
              <a:t> </a:t>
            </a:r>
            <a:r>
              <a:rPr lang="en-GB" dirty="0" err="1"/>
              <a:t>håndheving</a:t>
            </a:r>
            <a:endParaRPr lang="en-GB" dirty="0"/>
          </a:p>
        </p:txBody>
      </p:sp>
      <p:sp>
        <p:nvSpPr>
          <p:cNvPr id="4" name="Date Placeholder 3">
            <a:extLst>
              <a:ext uri="{FF2B5EF4-FFF2-40B4-BE49-F238E27FC236}">
                <a16:creationId xmlns:a16="http://schemas.microsoft.com/office/drawing/2014/main" id="{88F2830C-D9BB-4E6F-AD0D-E24AF33F4CB3}"/>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D426FD39-4A03-4C8F-84C8-10BDABD5A296}"/>
              </a:ext>
            </a:extLst>
          </p:cNvPr>
          <p:cNvSpPr>
            <a:spLocks noGrp="1"/>
          </p:cNvSpPr>
          <p:nvPr>
            <p:ph type="sldNum" sz="quarter" idx="12"/>
          </p:nvPr>
        </p:nvSpPr>
        <p:spPr/>
        <p:txBody>
          <a:bodyPr/>
          <a:lstStyle/>
          <a:p>
            <a:fld id="{EF325106-2BAA-2143-BAAD-26BC6E1F2002}" type="slidenum">
              <a:rPr lang="en-GB" smtClean="0"/>
              <a:t>16</a:t>
            </a:fld>
            <a:endParaRPr lang="en-GB"/>
          </a:p>
        </p:txBody>
      </p:sp>
      <p:graphicFrame>
        <p:nvGraphicFramePr>
          <p:cNvPr id="8" name="Diagram 7">
            <a:extLst>
              <a:ext uri="{FF2B5EF4-FFF2-40B4-BE49-F238E27FC236}">
                <a16:creationId xmlns:a16="http://schemas.microsoft.com/office/drawing/2014/main" id="{3F38A885-EB3C-4BFA-8BFB-DE3E759E5DDD}"/>
              </a:ext>
            </a:extLst>
          </p:cNvPr>
          <p:cNvGraphicFramePr/>
          <p:nvPr>
            <p:extLst>
              <p:ext uri="{D42A27DB-BD31-4B8C-83A1-F6EECF244321}">
                <p14:modId xmlns:p14="http://schemas.microsoft.com/office/powerpoint/2010/main" val="3950622404"/>
              </p:ext>
            </p:extLst>
          </p:nvPr>
        </p:nvGraphicFramePr>
        <p:xfrm>
          <a:off x="249382" y="1338975"/>
          <a:ext cx="8645235" cy="498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24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ECF7-9437-48DF-9FB8-451B2145E390}"/>
              </a:ext>
            </a:extLst>
          </p:cNvPr>
          <p:cNvSpPr>
            <a:spLocks noGrp="1"/>
          </p:cNvSpPr>
          <p:nvPr>
            <p:ph type="title"/>
          </p:nvPr>
        </p:nvSpPr>
        <p:spPr>
          <a:xfrm>
            <a:off x="234315" y="797509"/>
            <a:ext cx="8675370" cy="677291"/>
          </a:xfrm>
        </p:spPr>
        <p:txBody>
          <a:bodyPr/>
          <a:lstStyle/>
          <a:p>
            <a:r>
              <a:rPr lang="en-US" dirty="0" err="1"/>
              <a:t>Implementering</a:t>
            </a:r>
            <a:r>
              <a:rPr lang="en-US" dirty="0"/>
              <a:t> DMA</a:t>
            </a:r>
            <a:endParaRPr lang="en-GB" dirty="0"/>
          </a:p>
        </p:txBody>
      </p:sp>
      <p:sp>
        <p:nvSpPr>
          <p:cNvPr id="3" name="Content Placeholder 2">
            <a:extLst>
              <a:ext uri="{FF2B5EF4-FFF2-40B4-BE49-F238E27FC236}">
                <a16:creationId xmlns:a16="http://schemas.microsoft.com/office/drawing/2014/main" id="{D536FB45-F0C5-4EDA-B745-9148BC06D332}"/>
              </a:ext>
            </a:extLst>
          </p:cNvPr>
          <p:cNvSpPr>
            <a:spLocks noGrp="1"/>
          </p:cNvSpPr>
          <p:nvPr>
            <p:ph idx="1"/>
          </p:nvPr>
        </p:nvSpPr>
        <p:spPr/>
        <p:txBody>
          <a:bodyPr/>
          <a:lstStyle/>
          <a:p>
            <a:pPr marL="514350" indent="-514350">
              <a:buFont typeface="+mj-lt"/>
              <a:buAutoNum type="arabicPeriod"/>
            </a:pPr>
            <a:r>
              <a:rPr lang="en-GB" sz="2000" dirty="0" err="1"/>
              <a:t>Publisering</a:t>
            </a:r>
            <a:r>
              <a:rPr lang="en-GB" sz="2000" dirty="0"/>
              <a:t> </a:t>
            </a:r>
            <a:r>
              <a:rPr lang="en-GB" sz="2000" dirty="0" err="1"/>
              <a:t>i</a:t>
            </a:r>
            <a:r>
              <a:rPr lang="en-GB" sz="2000" dirty="0"/>
              <a:t> OJ – </a:t>
            </a:r>
            <a:r>
              <a:rPr lang="en-GB" sz="2000" b="1" dirty="0"/>
              <a:t>21 </a:t>
            </a:r>
            <a:r>
              <a:rPr lang="en-GB" sz="2000" b="1" dirty="0" err="1"/>
              <a:t>september</a:t>
            </a:r>
            <a:r>
              <a:rPr lang="en-GB" sz="2000" b="1" dirty="0"/>
              <a:t> 2022</a:t>
            </a:r>
          </a:p>
          <a:p>
            <a:pPr marL="457200" lvl="1" indent="0">
              <a:buNone/>
            </a:pPr>
            <a:r>
              <a:rPr lang="en-GB" dirty="0"/>
              <a:t>+ 20 </a:t>
            </a:r>
            <a:r>
              <a:rPr lang="en-GB" dirty="0" err="1"/>
              <a:t>dager</a:t>
            </a:r>
            <a:endParaRPr lang="en-GB" dirty="0"/>
          </a:p>
          <a:p>
            <a:pPr marL="514350" indent="-514350">
              <a:buFont typeface="+mj-lt"/>
              <a:buAutoNum type="arabicPeriod"/>
            </a:pPr>
            <a:r>
              <a:rPr lang="en-GB" sz="2000" dirty="0" err="1"/>
              <a:t>Ikrafttredelse</a:t>
            </a:r>
            <a:r>
              <a:rPr lang="en-GB" sz="2000" dirty="0"/>
              <a:t> – </a:t>
            </a:r>
            <a:r>
              <a:rPr lang="en-GB" sz="2000" b="1" dirty="0"/>
              <a:t>11 </a:t>
            </a:r>
            <a:r>
              <a:rPr lang="en-GB" sz="2000" b="1" dirty="0" err="1"/>
              <a:t>oktober</a:t>
            </a:r>
            <a:r>
              <a:rPr lang="en-GB" sz="2000" b="1" dirty="0"/>
              <a:t> 2022</a:t>
            </a:r>
          </a:p>
          <a:p>
            <a:pPr marL="457200" lvl="1" indent="0">
              <a:buNone/>
            </a:pPr>
            <a:r>
              <a:rPr lang="en-GB" dirty="0"/>
              <a:t>+ 6 </a:t>
            </a:r>
            <a:r>
              <a:rPr lang="en-GB" dirty="0" err="1"/>
              <a:t>måneder</a:t>
            </a:r>
            <a:endParaRPr lang="en-GB" dirty="0"/>
          </a:p>
          <a:p>
            <a:pPr marL="514350" indent="-514350">
              <a:buFont typeface="+mj-lt"/>
              <a:buAutoNum type="arabicPeriod"/>
            </a:pPr>
            <a:r>
              <a:rPr lang="en-GB" sz="2000" dirty="0" err="1"/>
              <a:t>Reguleringen</a:t>
            </a:r>
            <a:r>
              <a:rPr lang="en-GB" sz="2000" dirty="0"/>
              <a:t> </a:t>
            </a:r>
            <a:r>
              <a:rPr lang="en-GB" sz="2000" dirty="0" err="1"/>
              <a:t>blir</a:t>
            </a:r>
            <a:r>
              <a:rPr lang="en-GB" sz="2000" dirty="0"/>
              <a:t> </a:t>
            </a:r>
            <a:r>
              <a:rPr lang="en-GB" sz="2000" dirty="0" err="1"/>
              <a:t>gjeldende</a:t>
            </a:r>
            <a:r>
              <a:rPr lang="en-GB" sz="2000" dirty="0"/>
              <a:t> – </a:t>
            </a:r>
            <a:r>
              <a:rPr lang="en-GB" sz="2000" b="1" dirty="0" err="1"/>
              <a:t>april</a:t>
            </a:r>
            <a:r>
              <a:rPr lang="en-GB" sz="2000" b="1" dirty="0"/>
              <a:t> 2023</a:t>
            </a:r>
          </a:p>
          <a:p>
            <a:pPr marL="457200" lvl="1" indent="0">
              <a:buNone/>
            </a:pPr>
            <a:r>
              <a:rPr lang="en-GB" dirty="0"/>
              <a:t>+ 2 </a:t>
            </a:r>
            <a:r>
              <a:rPr lang="en-GB" dirty="0" err="1"/>
              <a:t>måneder</a:t>
            </a:r>
            <a:endParaRPr lang="en-GB" dirty="0"/>
          </a:p>
          <a:p>
            <a:pPr marL="514350" indent="-514350">
              <a:buFont typeface="+mj-lt"/>
              <a:buAutoNum type="arabicPeriod"/>
            </a:pPr>
            <a:r>
              <a:rPr lang="en-GB" sz="2000" dirty="0" err="1"/>
              <a:t>Publisering</a:t>
            </a:r>
            <a:r>
              <a:rPr lang="en-GB" sz="2000" dirty="0"/>
              <a:t> </a:t>
            </a:r>
            <a:r>
              <a:rPr lang="en-GB" sz="2000" dirty="0" err="1"/>
              <a:t>av</a:t>
            </a:r>
            <a:r>
              <a:rPr lang="en-GB" sz="2000" dirty="0"/>
              <a:t> </a:t>
            </a:r>
            <a:r>
              <a:rPr lang="en-GB" sz="2000" dirty="0" err="1"/>
              <a:t>antall</a:t>
            </a:r>
            <a:r>
              <a:rPr lang="en-GB" sz="2000" dirty="0"/>
              <a:t> </a:t>
            </a:r>
            <a:r>
              <a:rPr lang="en-GB" sz="2000" dirty="0" err="1"/>
              <a:t>aktive</a:t>
            </a:r>
            <a:r>
              <a:rPr lang="en-GB" sz="2000" dirty="0"/>
              <a:t> </a:t>
            </a:r>
            <a:r>
              <a:rPr lang="en-GB" sz="2000" dirty="0" err="1"/>
              <a:t>brukere</a:t>
            </a:r>
            <a:r>
              <a:rPr lang="en-GB" sz="2000" dirty="0"/>
              <a:t> – </a:t>
            </a:r>
            <a:r>
              <a:rPr lang="en-GB" sz="2000" b="1" dirty="0" err="1"/>
              <a:t>juni</a:t>
            </a:r>
            <a:r>
              <a:rPr lang="en-GB" sz="2000" b="1" dirty="0"/>
              <a:t> 2023</a:t>
            </a:r>
          </a:p>
          <a:p>
            <a:pPr marL="457200" lvl="1" indent="0">
              <a:buNone/>
            </a:pPr>
            <a:r>
              <a:rPr lang="en-GB" dirty="0"/>
              <a:t>+ 45 </a:t>
            </a:r>
            <a:r>
              <a:rPr lang="en-GB" dirty="0" err="1"/>
              <a:t>arbeidsdager</a:t>
            </a:r>
            <a:endParaRPr lang="en-GB" dirty="0"/>
          </a:p>
          <a:p>
            <a:pPr marL="514350" indent="-514350">
              <a:buFont typeface="+mj-lt"/>
              <a:buAutoNum type="arabicPeriod"/>
            </a:pPr>
            <a:r>
              <a:rPr lang="en-GB" sz="2000" dirty="0" err="1"/>
              <a:t>Utpeking</a:t>
            </a:r>
            <a:r>
              <a:rPr lang="en-GB" sz="2000" dirty="0"/>
              <a:t> </a:t>
            </a:r>
            <a:r>
              <a:rPr lang="en-GB" sz="2000" dirty="0" err="1"/>
              <a:t>av</a:t>
            </a:r>
            <a:r>
              <a:rPr lang="en-GB" sz="2000" dirty="0"/>
              <a:t> “gatekeeper” – </a:t>
            </a:r>
            <a:r>
              <a:rPr lang="en-GB" sz="2000" b="1" dirty="0"/>
              <a:t>august 2023</a:t>
            </a:r>
          </a:p>
          <a:p>
            <a:pPr marL="457200" lvl="1" indent="0">
              <a:buNone/>
            </a:pPr>
            <a:r>
              <a:rPr lang="en-GB" dirty="0"/>
              <a:t>+ 6 </a:t>
            </a:r>
            <a:r>
              <a:rPr lang="en-GB" dirty="0" err="1"/>
              <a:t>måneder</a:t>
            </a:r>
            <a:endParaRPr lang="en-GB" dirty="0"/>
          </a:p>
          <a:p>
            <a:pPr marL="457200" indent="-457200">
              <a:buFont typeface="+mj-lt"/>
              <a:buAutoNum type="arabicPeriod"/>
            </a:pPr>
            <a:r>
              <a:rPr lang="en-GB" sz="2000" dirty="0" err="1"/>
              <a:t>Forpliktelsene</a:t>
            </a:r>
            <a:r>
              <a:rPr lang="en-GB" sz="2000" dirty="0"/>
              <a:t> </a:t>
            </a:r>
            <a:r>
              <a:rPr lang="en-GB" sz="2000" dirty="0" err="1"/>
              <a:t>blir</a:t>
            </a:r>
            <a:r>
              <a:rPr lang="en-GB" sz="2000" dirty="0"/>
              <a:t> </a:t>
            </a:r>
            <a:r>
              <a:rPr lang="en-GB" sz="2000" dirty="0" err="1"/>
              <a:t>gjeldende</a:t>
            </a:r>
            <a:r>
              <a:rPr lang="en-GB" sz="2000" dirty="0"/>
              <a:t> – </a:t>
            </a:r>
            <a:r>
              <a:rPr lang="en-GB" sz="2000" b="1" dirty="0" err="1"/>
              <a:t>februar</a:t>
            </a:r>
            <a:r>
              <a:rPr lang="en-GB" sz="2000" b="1" dirty="0"/>
              <a:t> 2024 </a:t>
            </a:r>
          </a:p>
          <a:p>
            <a:pPr marL="457200" lvl="1" indent="0">
              <a:buNone/>
            </a:pPr>
            <a:endParaRPr lang="en-GB" dirty="0"/>
          </a:p>
          <a:p>
            <a:pPr marL="0" indent="0">
              <a:buNone/>
            </a:pPr>
            <a:endParaRPr lang="en-GB" dirty="0"/>
          </a:p>
        </p:txBody>
      </p:sp>
      <p:sp>
        <p:nvSpPr>
          <p:cNvPr id="4" name="Date Placeholder 3">
            <a:extLst>
              <a:ext uri="{FF2B5EF4-FFF2-40B4-BE49-F238E27FC236}">
                <a16:creationId xmlns:a16="http://schemas.microsoft.com/office/drawing/2014/main" id="{27E565C9-D6CA-4574-8946-5E634E243131}"/>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F1D2684E-791A-4DB2-B84A-B44968261EA8}"/>
              </a:ext>
            </a:extLst>
          </p:cNvPr>
          <p:cNvSpPr>
            <a:spLocks noGrp="1"/>
          </p:cNvSpPr>
          <p:nvPr>
            <p:ph type="sldNum" sz="quarter" idx="12"/>
          </p:nvPr>
        </p:nvSpPr>
        <p:spPr/>
        <p:txBody>
          <a:bodyPr/>
          <a:lstStyle/>
          <a:p>
            <a:fld id="{EF325106-2BAA-2143-BAAD-26BC6E1F2002}" type="slidenum">
              <a:rPr lang="en-GB" smtClean="0"/>
              <a:t>17</a:t>
            </a:fld>
            <a:endParaRPr lang="en-GB"/>
          </a:p>
        </p:txBody>
      </p:sp>
      <p:sp>
        <p:nvSpPr>
          <p:cNvPr id="6" name="Arrow: Down 5">
            <a:extLst>
              <a:ext uri="{FF2B5EF4-FFF2-40B4-BE49-F238E27FC236}">
                <a16:creationId xmlns:a16="http://schemas.microsoft.com/office/drawing/2014/main" id="{DB70E5C0-EC59-4332-BAF9-B155896C9205}"/>
              </a:ext>
            </a:extLst>
          </p:cNvPr>
          <p:cNvSpPr/>
          <p:nvPr/>
        </p:nvSpPr>
        <p:spPr>
          <a:xfrm>
            <a:off x="6802482" y="1825625"/>
            <a:ext cx="515983" cy="396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891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Indre marked for data </a:t>
            </a:r>
            <a:r>
              <a:rPr lang="en-GB" dirty="0" err="1"/>
              <a:t>og</a:t>
            </a:r>
            <a:r>
              <a:rPr lang="en-GB" dirty="0"/>
              <a:t> </a:t>
            </a:r>
            <a:r>
              <a:rPr lang="en-GB" dirty="0" err="1"/>
              <a:t>kunstig</a:t>
            </a:r>
            <a:r>
              <a:rPr lang="en-GB" dirty="0"/>
              <a:t> </a:t>
            </a:r>
            <a:r>
              <a:rPr lang="en-GB" dirty="0" err="1"/>
              <a:t>intelligens</a:t>
            </a:r>
            <a:endParaRPr lang="en-GB" dirty="0"/>
          </a:p>
        </p:txBody>
      </p:sp>
      <p:sp>
        <p:nvSpPr>
          <p:cNvPr id="3" name="Content Placeholder 2"/>
          <p:cNvSpPr>
            <a:spLocks noGrp="1"/>
          </p:cNvSpPr>
          <p:nvPr>
            <p:ph idx="1"/>
          </p:nvPr>
        </p:nvSpPr>
        <p:spPr>
          <a:xfrm>
            <a:off x="254965" y="921418"/>
            <a:ext cx="8675370" cy="4351338"/>
          </a:xfrm>
        </p:spPr>
        <p:txBody>
          <a:bodyPr/>
          <a:lstStyle/>
          <a:p>
            <a:pPr marL="457200" indent="-457200">
              <a:buSzPct val="90000"/>
              <a:buFont typeface="+mj-lt"/>
              <a:buAutoNum type="arabicPeriod"/>
            </a:pPr>
            <a:endParaRPr lang="en-GB" dirty="0"/>
          </a:p>
          <a:p>
            <a:pPr marL="457200" indent="-457200">
              <a:buSzPct val="90000"/>
              <a:buFont typeface="+mj-lt"/>
              <a:buAutoNum type="arabicPeriod"/>
            </a:pPr>
            <a:r>
              <a:rPr lang="en-GB" dirty="0"/>
              <a:t>Directive (EU) 2019/1024 on Open Data (PSI II)</a:t>
            </a:r>
          </a:p>
          <a:p>
            <a:pPr lvl="1">
              <a:buSzPct val="90000"/>
              <a:buFont typeface="Wingdings" panose="05000000000000000000" pitchFamily="2" charset="2"/>
              <a:buChar char="q"/>
            </a:pPr>
            <a:r>
              <a:rPr lang="en-GB" dirty="0"/>
              <a:t>Implementing Act on High Value Datasets</a:t>
            </a:r>
          </a:p>
          <a:p>
            <a:pPr marL="457200" indent="-457200">
              <a:buSzPct val="90000"/>
              <a:buFont typeface="+mj-lt"/>
              <a:buAutoNum type="arabicPeriod"/>
            </a:pPr>
            <a:r>
              <a:rPr lang="en-GB" dirty="0"/>
              <a:t>Regulation (EU) 2022/868 on European data governance</a:t>
            </a:r>
          </a:p>
          <a:p>
            <a:pPr marL="457200" indent="-457200">
              <a:buSzPct val="90000"/>
              <a:buFont typeface="+mj-lt"/>
              <a:buAutoNum type="arabicPeriod"/>
            </a:pPr>
            <a:r>
              <a:rPr lang="en-GB" dirty="0"/>
              <a:t>Proposal for a Regulation on fair access to and use of data (COM(2022) 68) – Data Act</a:t>
            </a:r>
          </a:p>
          <a:p>
            <a:pPr marL="457200" indent="-457200">
              <a:buSzPct val="90000"/>
              <a:buFont typeface="+mj-lt"/>
              <a:buAutoNum type="arabicPeriod"/>
            </a:pPr>
            <a:r>
              <a:rPr lang="en-GB" dirty="0"/>
              <a:t>Proposal for a Regulation on artificial intelligence  COM/2021/206 – AI Act</a:t>
            </a:r>
          </a:p>
          <a:p>
            <a:pPr marL="457200" indent="-457200">
              <a:buSzPct val="90000"/>
              <a:buFont typeface="+mj-lt"/>
              <a:buAutoNum type="arabicPeriod"/>
            </a:pPr>
            <a:endParaRPr lang="en-GB" dirty="0"/>
          </a:p>
          <a:p>
            <a:pPr marL="457200" indent="-457200">
              <a:buSzPct val="90000"/>
              <a:buFont typeface="+mj-lt"/>
              <a:buAutoNum type="arabicPeriod"/>
            </a:pPr>
            <a:endParaRPr lang="en-GB" dirty="0"/>
          </a:p>
          <a:p>
            <a:pPr marL="457200" indent="-457200">
              <a:buSzPct val="90000"/>
              <a:buFont typeface="+mj-lt"/>
              <a:buAutoNum type="arabicPeriod"/>
            </a:pPr>
            <a:endParaRPr lang="en-GB" dirty="0"/>
          </a:p>
          <a:p>
            <a:pPr marL="457200" indent="-457200">
              <a:buSzPct val="90000"/>
              <a:buFont typeface="+mj-lt"/>
              <a:buAutoNum type="arabicPeriod"/>
            </a:pPr>
            <a:endParaRPr lang="en-GB" dirty="0"/>
          </a:p>
          <a:p>
            <a:pPr lvl="1">
              <a:buSzPct val="90000"/>
              <a:buFont typeface="Courier New" panose="02070309020205020404" pitchFamily="49" charset="0"/>
              <a:buChar char="o"/>
            </a:pPr>
            <a:endParaRPr lang="en-GB" dirty="0"/>
          </a:p>
          <a:p>
            <a:pPr lvl="8">
              <a:buSzPct val="90000"/>
              <a:buBlip>
                <a:blip r:embed="rId3"/>
              </a:buBlip>
            </a:pPr>
            <a:endParaRPr lang="en-GB" dirty="0"/>
          </a:p>
          <a:p>
            <a:pPr>
              <a:buSzPct val="90000"/>
              <a:buBlip>
                <a:blip r:embed="rId3"/>
              </a:buBlip>
            </a:pPr>
            <a:endParaRPr lang="en-GB" dirty="0"/>
          </a:p>
          <a:p>
            <a:pPr marL="0" indent="0">
              <a:buSzPct val="90000"/>
              <a:buNone/>
            </a:pPr>
            <a:endParaRPr lang="en-GB" dirty="0"/>
          </a:p>
          <a:p>
            <a:pPr marL="0" indent="0">
              <a:buSzPct val="90000"/>
              <a:buNone/>
            </a:pPr>
            <a:endParaRPr lang="en-GB" dirty="0"/>
          </a:p>
        </p:txBody>
      </p:sp>
      <p:sp>
        <p:nvSpPr>
          <p:cNvPr id="4" name="Date Placeholder 3"/>
          <p:cNvSpPr>
            <a:spLocks noGrp="1"/>
          </p:cNvSpPr>
          <p:nvPr>
            <p:ph type="dt" sz="half" idx="10"/>
          </p:nvPr>
        </p:nvSpPr>
        <p:spPr>
          <a:xfrm>
            <a:off x="3524952" y="6716923"/>
            <a:ext cx="2094098" cy="310896"/>
          </a:xfrm>
        </p:spPr>
        <p:txBody>
          <a:bodyPr/>
          <a:lstStyle/>
          <a:p>
            <a:fld id="{F684A950-2004-2349-8FD4-239DCD4F8B1E}" type="datetime3">
              <a:rPr lang="en-US" smtClean="0"/>
              <a:t>19 September 2022</a:t>
            </a:fld>
            <a:endParaRPr lang="en-GB"/>
          </a:p>
        </p:txBody>
      </p:sp>
      <p:sp>
        <p:nvSpPr>
          <p:cNvPr id="5" name="Slide Number Placeholder 4"/>
          <p:cNvSpPr>
            <a:spLocks noGrp="1"/>
          </p:cNvSpPr>
          <p:nvPr>
            <p:ph type="sldNum" sz="quarter" idx="12"/>
          </p:nvPr>
        </p:nvSpPr>
        <p:spPr>
          <a:xfrm>
            <a:off x="131728" y="6726067"/>
            <a:ext cx="1104405" cy="301752"/>
          </a:xfrm>
        </p:spPr>
        <p:txBody>
          <a:bodyPr/>
          <a:lstStyle/>
          <a:p>
            <a:fld id="{EF325106-2BAA-2143-BAAD-26BC6E1F2002}" type="slidenum">
              <a:rPr lang="en-GB" smtClean="0"/>
              <a:t>18</a:t>
            </a:fld>
            <a:endParaRPr lang="en-GB"/>
          </a:p>
        </p:txBody>
      </p:sp>
      <p:grpSp>
        <p:nvGrpSpPr>
          <p:cNvPr id="16" name="Group 15">
            <a:extLst>
              <a:ext uri="{FF2B5EF4-FFF2-40B4-BE49-F238E27FC236}">
                <a16:creationId xmlns:a16="http://schemas.microsoft.com/office/drawing/2014/main" id="{6BE59159-9CE2-4849-B48A-5A95D47EF9B9}"/>
              </a:ext>
            </a:extLst>
          </p:cNvPr>
          <p:cNvGrpSpPr/>
          <p:nvPr/>
        </p:nvGrpSpPr>
        <p:grpSpPr>
          <a:xfrm>
            <a:off x="923909" y="4049492"/>
            <a:ext cx="8259281" cy="2508190"/>
            <a:chOff x="131728" y="3113688"/>
            <a:chExt cx="11276732" cy="3336207"/>
          </a:xfrm>
        </p:grpSpPr>
        <p:graphicFrame>
          <p:nvGraphicFramePr>
            <p:cNvPr id="9" name="Diagram 8">
              <a:extLst>
                <a:ext uri="{FF2B5EF4-FFF2-40B4-BE49-F238E27FC236}">
                  <a16:creationId xmlns:a16="http://schemas.microsoft.com/office/drawing/2014/main" id="{1A8E6874-B003-49E6-9D97-35977BA33F9C}"/>
                </a:ext>
              </a:extLst>
            </p:cNvPr>
            <p:cNvGraphicFramePr/>
            <p:nvPr/>
          </p:nvGraphicFramePr>
          <p:xfrm>
            <a:off x="131728" y="3113688"/>
            <a:ext cx="5044966" cy="3296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A20EC64E-1B75-41D9-843C-9104D92473DF}"/>
                </a:ext>
              </a:extLst>
            </p:cNvPr>
            <p:cNvSpPr txBox="1"/>
            <p:nvPr/>
          </p:nvSpPr>
          <p:spPr>
            <a:xfrm>
              <a:off x="3228105" y="3332221"/>
              <a:ext cx="6878383" cy="491258"/>
            </a:xfrm>
            <a:prstGeom prst="rect">
              <a:avLst/>
            </a:prstGeom>
            <a:noFill/>
            <a:ln>
              <a:noFill/>
            </a:ln>
          </p:spPr>
          <p:txBody>
            <a:bodyPr wrap="square" rtlCol="0">
              <a:spAutoFit/>
            </a:bodyPr>
            <a:lstStyle/>
            <a:p>
              <a:r>
                <a:rPr lang="en-GB" b="1" dirty="0" err="1">
                  <a:latin typeface="Open Sans Light" panose="020B0306030504020204" pitchFamily="34" charset="0"/>
                  <a:ea typeface="Open Sans Light" panose="020B0306030504020204" pitchFamily="34" charset="0"/>
                  <a:cs typeface="Open Sans Light" panose="020B0306030504020204" pitchFamily="34" charset="0"/>
                </a:rPr>
                <a:t>Uakseptabel</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risiko</a:t>
              </a:r>
              <a:r>
                <a:rPr lang="en-GB" b="1" dirty="0">
                  <a:latin typeface="Open Sans Light" panose="020B0306030504020204" pitchFamily="34" charset="0"/>
                  <a:ea typeface="Open Sans Light" panose="020B0306030504020204" pitchFamily="34" charset="0"/>
                  <a:cs typeface="Open Sans Light" panose="020B0306030504020204" pitchFamily="34" charset="0"/>
                </a:rPr>
                <a:t> ,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f.eks</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sosial</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kreditt</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forbudt</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3" name="TextBox 12">
              <a:extLst>
                <a:ext uri="{FF2B5EF4-FFF2-40B4-BE49-F238E27FC236}">
                  <a16:creationId xmlns:a16="http://schemas.microsoft.com/office/drawing/2014/main" id="{D9BEA823-3446-4B9B-8FEB-E36C35DD3C82}"/>
                </a:ext>
              </a:extLst>
            </p:cNvPr>
            <p:cNvSpPr txBox="1"/>
            <p:nvPr/>
          </p:nvSpPr>
          <p:spPr>
            <a:xfrm>
              <a:off x="3775613" y="3863406"/>
              <a:ext cx="7632847" cy="859701"/>
            </a:xfrm>
            <a:prstGeom prst="rect">
              <a:avLst/>
            </a:prstGeom>
            <a:noFill/>
            <a:ln>
              <a:noFill/>
            </a:ln>
          </p:spPr>
          <p:txBody>
            <a:bodyPr wrap="square" rtlCol="0">
              <a:spAutoFit/>
            </a:bodyPr>
            <a:lstStyle/>
            <a:p>
              <a:pPr lvl="0"/>
              <a:r>
                <a:rPr lang="en-GB" b="1" dirty="0" err="1">
                  <a:latin typeface="Open Sans Light" panose="020B0306030504020204" pitchFamily="34" charset="0"/>
                  <a:ea typeface="Open Sans Light" panose="020B0306030504020204" pitchFamily="34" charset="0"/>
                  <a:cs typeface="Open Sans Light" panose="020B0306030504020204" pitchFamily="34" charset="0"/>
                </a:rPr>
                <a:t>Høy</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risiko</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f.eks</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rekruttering</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medisinsk</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utstyr</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eksplisitte</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krav</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og</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konformitetsvurdering</a:t>
              </a:r>
              <a:endParaRPr lang="en-GB"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Box 13">
              <a:extLst>
                <a:ext uri="{FF2B5EF4-FFF2-40B4-BE49-F238E27FC236}">
                  <a16:creationId xmlns:a16="http://schemas.microsoft.com/office/drawing/2014/main" id="{9C3AE4E8-88B4-4B78-A898-49C3793F55BF}"/>
                </a:ext>
              </a:extLst>
            </p:cNvPr>
            <p:cNvSpPr txBox="1"/>
            <p:nvPr/>
          </p:nvSpPr>
          <p:spPr>
            <a:xfrm>
              <a:off x="4409714" y="4733508"/>
              <a:ext cx="6035645" cy="859701"/>
            </a:xfrm>
            <a:prstGeom prst="rect">
              <a:avLst/>
            </a:prstGeom>
            <a:noFill/>
            <a:ln>
              <a:noFill/>
            </a:ln>
          </p:spPr>
          <p:txBody>
            <a:bodyPr wrap="square" rtlCol="0">
              <a:spAutoFit/>
            </a:bodyPr>
            <a:lstStyle/>
            <a:p>
              <a:pPr lvl="0"/>
              <a:r>
                <a:rPr lang="en-GB" b="1" dirty="0" err="1">
                  <a:latin typeface="Open Sans Light" panose="020B0306030504020204" pitchFamily="34" charset="0"/>
                  <a:ea typeface="Open Sans Light" panose="020B0306030504020204" pitchFamily="34" charset="0"/>
                  <a:cs typeface="Open Sans Light" panose="020B0306030504020204" pitchFamily="34" charset="0"/>
                </a:rPr>
                <a:t>Begrenset</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risiko</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f.eks</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taleroboter</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informasjons</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og</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transparenskrav</a:t>
              </a:r>
              <a:endParaRPr lang="en-GB"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TextBox 14">
              <a:extLst>
                <a:ext uri="{FF2B5EF4-FFF2-40B4-BE49-F238E27FC236}">
                  <a16:creationId xmlns:a16="http://schemas.microsoft.com/office/drawing/2014/main" id="{D86CA1DC-E260-4B7E-9AFE-970E801390BF}"/>
                </a:ext>
              </a:extLst>
            </p:cNvPr>
            <p:cNvSpPr txBox="1"/>
            <p:nvPr/>
          </p:nvSpPr>
          <p:spPr>
            <a:xfrm>
              <a:off x="5108023" y="5590194"/>
              <a:ext cx="4471506" cy="859701"/>
            </a:xfrm>
            <a:prstGeom prst="rect">
              <a:avLst/>
            </a:prstGeom>
            <a:noFill/>
            <a:ln>
              <a:noFill/>
            </a:ln>
          </p:spPr>
          <p:txBody>
            <a:bodyPr wrap="square" rtlCol="0">
              <a:spAutoFit/>
            </a:bodyPr>
            <a:lstStyle/>
            <a:p>
              <a:pPr lvl="0"/>
              <a:r>
                <a:rPr lang="en-GB" b="1" dirty="0">
                  <a:latin typeface="Open Sans Light" panose="020B0306030504020204" pitchFamily="34" charset="0"/>
                  <a:ea typeface="Open Sans Light" panose="020B0306030504020204" pitchFamily="34" charset="0"/>
                  <a:cs typeface="Open Sans Light" panose="020B0306030504020204" pitchFamily="34" charset="0"/>
                </a:rPr>
                <a:t>Minimal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eller</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ingen</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risiko</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tillatt</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uten</a:t>
              </a:r>
              <a:r>
                <a:rPr lang="en-GB" b="1" dirty="0">
                  <a:latin typeface="Open Sans Light" panose="020B0306030504020204" pitchFamily="34" charset="0"/>
                  <a:ea typeface="Open Sans Light" panose="020B0306030504020204" pitchFamily="34" charset="0"/>
                  <a:cs typeface="Open Sans Light" panose="020B0306030504020204" pitchFamily="34" charset="0"/>
                </a:rPr>
                <a:t> </a:t>
              </a:r>
              <a:r>
                <a:rPr lang="en-GB" b="1" dirty="0" err="1">
                  <a:latin typeface="Open Sans Light" panose="020B0306030504020204" pitchFamily="34" charset="0"/>
                  <a:ea typeface="Open Sans Light" panose="020B0306030504020204" pitchFamily="34" charset="0"/>
                  <a:cs typeface="Open Sans Light" panose="020B0306030504020204" pitchFamily="34" charset="0"/>
                </a:rPr>
                <a:t>restriksjoner</a:t>
              </a:r>
              <a:endParaRPr lang="en-GB" b="1"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35559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87A6-B0E8-48B1-BB95-5E1A537B44D6}"/>
              </a:ext>
            </a:extLst>
          </p:cNvPr>
          <p:cNvSpPr>
            <a:spLocks noGrp="1"/>
          </p:cNvSpPr>
          <p:nvPr>
            <p:ph type="title"/>
          </p:nvPr>
        </p:nvSpPr>
        <p:spPr/>
        <p:txBody>
          <a:bodyPr/>
          <a:lstStyle/>
          <a:p>
            <a:r>
              <a:rPr lang="en-GB" dirty="0"/>
              <a:t>Data Governance Act</a:t>
            </a:r>
          </a:p>
        </p:txBody>
      </p:sp>
      <p:sp>
        <p:nvSpPr>
          <p:cNvPr id="3" name="Content Placeholder 2">
            <a:extLst>
              <a:ext uri="{FF2B5EF4-FFF2-40B4-BE49-F238E27FC236}">
                <a16:creationId xmlns:a16="http://schemas.microsoft.com/office/drawing/2014/main" id="{5B9AF0AF-5CF7-4158-BF36-23F945CD02A4}"/>
              </a:ext>
            </a:extLst>
          </p:cNvPr>
          <p:cNvSpPr>
            <a:spLocks noGrp="1"/>
          </p:cNvSpPr>
          <p:nvPr>
            <p:ph idx="1"/>
          </p:nvPr>
        </p:nvSpPr>
        <p:spPr>
          <a:xfrm>
            <a:off x="234315" y="1392080"/>
            <a:ext cx="8675370" cy="4351338"/>
          </a:xfrm>
        </p:spPr>
        <p:txBody>
          <a:bodyPr/>
          <a:lstStyle/>
          <a:p>
            <a:r>
              <a:rPr lang="en-GB" dirty="0" err="1"/>
              <a:t>Økt</a:t>
            </a:r>
            <a:r>
              <a:rPr lang="en-GB" dirty="0"/>
              <a:t> </a:t>
            </a:r>
            <a:r>
              <a:rPr lang="en-GB" dirty="0" err="1"/>
              <a:t>flyt</a:t>
            </a:r>
            <a:r>
              <a:rPr lang="en-GB" dirty="0"/>
              <a:t> </a:t>
            </a:r>
            <a:r>
              <a:rPr lang="en-GB" dirty="0" err="1"/>
              <a:t>av</a:t>
            </a:r>
            <a:r>
              <a:rPr lang="en-GB" dirty="0"/>
              <a:t> </a:t>
            </a:r>
            <a:r>
              <a:rPr lang="en-GB" dirty="0" err="1"/>
              <a:t>personlige</a:t>
            </a:r>
            <a:r>
              <a:rPr lang="en-GB" dirty="0"/>
              <a:t> </a:t>
            </a:r>
            <a:r>
              <a:rPr lang="en-GB" dirty="0" err="1"/>
              <a:t>og</a:t>
            </a:r>
            <a:r>
              <a:rPr lang="en-GB" dirty="0"/>
              <a:t> </a:t>
            </a:r>
            <a:r>
              <a:rPr lang="en-GB" dirty="0" err="1"/>
              <a:t>ikke-personlige</a:t>
            </a:r>
            <a:r>
              <a:rPr lang="en-GB" dirty="0"/>
              <a:t> data </a:t>
            </a:r>
            <a:r>
              <a:rPr lang="en-GB" dirty="0" err="1"/>
              <a:t>i</a:t>
            </a:r>
            <a:r>
              <a:rPr lang="en-GB" dirty="0"/>
              <a:t> det </a:t>
            </a:r>
            <a:r>
              <a:rPr lang="en-GB" dirty="0" err="1"/>
              <a:t>indre</a:t>
            </a:r>
            <a:r>
              <a:rPr lang="en-GB" dirty="0"/>
              <a:t> marked </a:t>
            </a:r>
          </a:p>
          <a:p>
            <a:r>
              <a:rPr lang="en-GB" dirty="0" err="1"/>
              <a:t>Viderebruk</a:t>
            </a:r>
            <a:r>
              <a:rPr lang="en-GB" dirty="0"/>
              <a:t> </a:t>
            </a:r>
            <a:r>
              <a:rPr lang="en-GB" dirty="0" err="1"/>
              <a:t>av</a:t>
            </a:r>
            <a:r>
              <a:rPr lang="en-GB" dirty="0"/>
              <a:t> </a:t>
            </a:r>
            <a:r>
              <a:rPr lang="en-GB" dirty="0" err="1"/>
              <a:t>visse</a:t>
            </a:r>
            <a:r>
              <a:rPr lang="en-GB" dirty="0"/>
              <a:t> </a:t>
            </a:r>
            <a:r>
              <a:rPr lang="en-GB" dirty="0" err="1"/>
              <a:t>typer</a:t>
            </a:r>
            <a:r>
              <a:rPr lang="en-GB" dirty="0"/>
              <a:t> data </a:t>
            </a:r>
            <a:r>
              <a:rPr lang="en-GB" dirty="0" err="1"/>
              <a:t>fra</a:t>
            </a:r>
            <a:r>
              <a:rPr lang="en-GB" dirty="0"/>
              <a:t> </a:t>
            </a:r>
            <a:r>
              <a:rPr lang="en-GB" dirty="0" err="1"/>
              <a:t>offentlige</a:t>
            </a:r>
            <a:r>
              <a:rPr lang="en-GB" dirty="0"/>
              <a:t> </a:t>
            </a:r>
            <a:r>
              <a:rPr lang="en-GB" dirty="0" err="1"/>
              <a:t>myndigheter</a:t>
            </a:r>
            <a:r>
              <a:rPr lang="en-GB" dirty="0"/>
              <a:t> </a:t>
            </a:r>
            <a:r>
              <a:rPr lang="en-GB" dirty="0" err="1"/>
              <a:t>som</a:t>
            </a:r>
            <a:r>
              <a:rPr lang="en-GB" dirty="0"/>
              <a:t> </a:t>
            </a:r>
            <a:r>
              <a:rPr lang="en-GB" dirty="0" err="1"/>
              <a:t>ikke</a:t>
            </a:r>
            <a:r>
              <a:rPr lang="en-GB" dirty="0"/>
              <a:t> er </a:t>
            </a:r>
            <a:r>
              <a:rPr lang="en-GB" dirty="0" err="1"/>
              <a:t>dekket</a:t>
            </a:r>
            <a:r>
              <a:rPr lang="en-GB" dirty="0"/>
              <a:t> </a:t>
            </a:r>
            <a:r>
              <a:rPr lang="en-GB" dirty="0" err="1"/>
              <a:t>av</a:t>
            </a:r>
            <a:r>
              <a:rPr lang="en-GB" dirty="0"/>
              <a:t> Open Data Directive (ODD):</a:t>
            </a:r>
          </a:p>
          <a:p>
            <a:pPr lvl="1"/>
            <a:r>
              <a:rPr lang="en-GB" dirty="0" err="1"/>
              <a:t>Kostnader</a:t>
            </a:r>
            <a:r>
              <a:rPr lang="en-GB" dirty="0"/>
              <a:t> </a:t>
            </a:r>
            <a:r>
              <a:rPr lang="en-GB" dirty="0" err="1"/>
              <a:t>og</a:t>
            </a:r>
            <a:r>
              <a:rPr lang="en-GB" dirty="0"/>
              <a:t> </a:t>
            </a:r>
            <a:r>
              <a:rPr lang="en-GB" dirty="0" err="1"/>
              <a:t>avgifter</a:t>
            </a:r>
            <a:endParaRPr lang="en-GB" dirty="0"/>
          </a:p>
          <a:p>
            <a:pPr lvl="1"/>
            <a:r>
              <a:rPr lang="en-GB" dirty="0" err="1"/>
              <a:t>Sentralt</a:t>
            </a:r>
            <a:r>
              <a:rPr lang="en-GB" dirty="0"/>
              <a:t> </a:t>
            </a:r>
            <a:r>
              <a:rPr lang="en-GB" dirty="0" err="1"/>
              <a:t>informasjonspunkt</a:t>
            </a:r>
            <a:r>
              <a:rPr lang="en-GB" dirty="0"/>
              <a:t> (“Single Information Point”)</a:t>
            </a:r>
          </a:p>
          <a:p>
            <a:pPr lvl="0">
              <a:buClr>
                <a:srgbClr val="DC514E"/>
              </a:buClr>
            </a:pPr>
            <a:r>
              <a:rPr lang="en-GB" dirty="0">
                <a:solidFill>
                  <a:srgbClr val="323B3F"/>
                </a:solidFill>
              </a:rPr>
              <a:t>“</a:t>
            </a:r>
            <a:r>
              <a:rPr lang="en-GB" b="1" dirty="0">
                <a:solidFill>
                  <a:srgbClr val="323B3F"/>
                </a:solidFill>
              </a:rPr>
              <a:t>Data intermediation services</a:t>
            </a:r>
            <a:r>
              <a:rPr lang="en-GB" dirty="0">
                <a:solidFill>
                  <a:srgbClr val="323B3F"/>
                </a:solidFill>
              </a:rPr>
              <a:t>” </a:t>
            </a:r>
          </a:p>
          <a:p>
            <a:pPr lvl="1">
              <a:buClr>
                <a:srgbClr val="DC514E"/>
              </a:buClr>
            </a:pPr>
            <a:r>
              <a:rPr lang="en-GB" dirty="0"/>
              <a:t>Krav </a:t>
            </a:r>
            <a:r>
              <a:rPr lang="en-GB" dirty="0" err="1"/>
              <a:t>og</a:t>
            </a:r>
            <a:r>
              <a:rPr lang="en-GB" dirty="0"/>
              <a:t> </a:t>
            </a:r>
            <a:r>
              <a:rPr lang="en-GB" dirty="0" err="1"/>
              <a:t>notifiseringssytem</a:t>
            </a:r>
            <a:r>
              <a:rPr lang="en-GB" dirty="0"/>
              <a:t> for </a:t>
            </a:r>
            <a:r>
              <a:rPr lang="en-GB" dirty="0" err="1"/>
              <a:t>leverandører</a:t>
            </a:r>
            <a:r>
              <a:rPr lang="en-GB" dirty="0"/>
              <a:t> </a:t>
            </a:r>
            <a:r>
              <a:rPr lang="en-GB" dirty="0" err="1"/>
              <a:t>av</a:t>
            </a:r>
            <a:r>
              <a:rPr lang="en-GB" dirty="0"/>
              <a:t> </a:t>
            </a:r>
            <a:r>
              <a:rPr lang="en-GB" dirty="0" err="1"/>
              <a:t>datadelingstjenester</a:t>
            </a:r>
            <a:endParaRPr lang="en-GB" dirty="0"/>
          </a:p>
          <a:p>
            <a:pPr lvl="1">
              <a:buClr>
                <a:srgbClr val="DC514E"/>
              </a:buClr>
            </a:pPr>
            <a:r>
              <a:rPr lang="en-GB" dirty="0"/>
              <a:t>EU-/EØS-</a:t>
            </a:r>
            <a:r>
              <a:rPr lang="en-GB" dirty="0" err="1"/>
              <a:t>landene</a:t>
            </a:r>
            <a:r>
              <a:rPr lang="en-GB" dirty="0"/>
              <a:t> </a:t>
            </a:r>
            <a:r>
              <a:rPr lang="en-GB" dirty="0" err="1"/>
              <a:t>skal</a:t>
            </a:r>
            <a:r>
              <a:rPr lang="en-GB" dirty="0"/>
              <a:t> </a:t>
            </a:r>
            <a:r>
              <a:rPr lang="en-GB" dirty="0" err="1"/>
              <a:t>utpeke</a:t>
            </a:r>
            <a:r>
              <a:rPr lang="en-GB" dirty="0"/>
              <a:t> </a:t>
            </a:r>
            <a:r>
              <a:rPr lang="en-GB" dirty="0" err="1"/>
              <a:t>én</a:t>
            </a:r>
            <a:r>
              <a:rPr lang="en-GB" dirty="0"/>
              <a:t> </a:t>
            </a:r>
            <a:r>
              <a:rPr lang="en-GB" dirty="0" err="1"/>
              <a:t>kompetent</a:t>
            </a:r>
            <a:r>
              <a:rPr lang="en-GB" dirty="0"/>
              <a:t> </a:t>
            </a:r>
            <a:r>
              <a:rPr lang="en-GB" dirty="0" err="1"/>
              <a:t>myndighet</a:t>
            </a:r>
            <a:r>
              <a:rPr lang="en-GB" dirty="0"/>
              <a:t> med </a:t>
            </a:r>
            <a:r>
              <a:rPr lang="en-GB" dirty="0" err="1"/>
              <a:t>overvåkingsansvar</a:t>
            </a:r>
            <a:endParaRPr lang="en-GB" dirty="0"/>
          </a:p>
          <a:p>
            <a:r>
              <a:rPr lang="en-GB" dirty="0"/>
              <a:t>“</a:t>
            </a:r>
            <a:r>
              <a:rPr lang="en-GB" b="1" dirty="0"/>
              <a:t>Data altruism organisations</a:t>
            </a:r>
            <a:r>
              <a:rPr lang="en-GB" dirty="0"/>
              <a:t>”</a:t>
            </a:r>
          </a:p>
          <a:p>
            <a:pPr lvl="1"/>
            <a:r>
              <a:rPr lang="en-GB" dirty="0" err="1"/>
              <a:t>Frivillig</a:t>
            </a:r>
            <a:r>
              <a:rPr lang="en-GB" dirty="0"/>
              <a:t> </a:t>
            </a:r>
            <a:r>
              <a:rPr lang="en-GB" dirty="0" err="1"/>
              <a:t>registreringsordning</a:t>
            </a:r>
            <a:r>
              <a:rPr lang="en-GB" dirty="0"/>
              <a:t> for å </a:t>
            </a:r>
            <a:r>
              <a:rPr lang="en-GB" dirty="0" err="1"/>
              <a:t>kunne</a:t>
            </a:r>
            <a:r>
              <a:rPr lang="en-GB" dirty="0"/>
              <a:t> </a:t>
            </a:r>
            <a:r>
              <a:rPr lang="en-GB" dirty="0" err="1"/>
              <a:t>benytte</a:t>
            </a:r>
            <a:r>
              <a:rPr lang="en-GB" dirty="0"/>
              <a:t> </a:t>
            </a:r>
            <a:r>
              <a:rPr lang="en-GB" dirty="0" err="1"/>
              <a:t>betegnelsen</a:t>
            </a:r>
            <a:r>
              <a:rPr lang="en-GB" dirty="0"/>
              <a:t> ‘data altruism organisation recognised in the Union’ </a:t>
            </a:r>
          </a:p>
          <a:p>
            <a:pPr marL="0" indent="0">
              <a:buNone/>
            </a:pPr>
            <a:endParaRPr lang="en-GB" dirty="0"/>
          </a:p>
          <a:p>
            <a:endParaRPr lang="en-GB" dirty="0"/>
          </a:p>
          <a:p>
            <a:endParaRPr lang="en-GB" dirty="0"/>
          </a:p>
          <a:p>
            <a:pPr lvl="1"/>
            <a:endParaRPr lang="en-GB" dirty="0"/>
          </a:p>
          <a:p>
            <a:endParaRPr lang="en-GB" dirty="0"/>
          </a:p>
        </p:txBody>
      </p:sp>
      <p:sp>
        <p:nvSpPr>
          <p:cNvPr id="4" name="Date Placeholder 3">
            <a:extLst>
              <a:ext uri="{FF2B5EF4-FFF2-40B4-BE49-F238E27FC236}">
                <a16:creationId xmlns:a16="http://schemas.microsoft.com/office/drawing/2014/main" id="{D369825F-9DCC-483B-97BC-1D5A016BE697}"/>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013B2517-A4E0-4BF6-A827-13BFC4E088DC}"/>
              </a:ext>
            </a:extLst>
          </p:cNvPr>
          <p:cNvSpPr>
            <a:spLocks noGrp="1"/>
          </p:cNvSpPr>
          <p:nvPr>
            <p:ph type="sldNum" sz="quarter" idx="12"/>
          </p:nvPr>
        </p:nvSpPr>
        <p:spPr/>
        <p:txBody>
          <a:bodyPr/>
          <a:lstStyle/>
          <a:p>
            <a:fld id="{EF325106-2BAA-2143-BAAD-26BC6E1F2002}" type="slidenum">
              <a:rPr lang="en-GB" smtClean="0"/>
              <a:t>19</a:t>
            </a:fld>
            <a:endParaRPr lang="en-GB"/>
          </a:p>
        </p:txBody>
      </p:sp>
    </p:spTree>
    <p:extLst>
      <p:ext uri="{BB962C8B-B14F-4D97-AF65-F5344CB8AC3E}">
        <p14:creationId xmlns:p14="http://schemas.microsoft.com/office/powerpoint/2010/main" val="361212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Libre Baskerville" panose="02000000000000000000" pitchFamily="50" charset="0"/>
              </a:rPr>
              <a:t>EFTA-</a:t>
            </a:r>
            <a:r>
              <a:rPr lang="en-GB" sz="3200" dirty="0" err="1">
                <a:latin typeface="Libre Baskerville" panose="02000000000000000000" pitchFamily="50" charset="0"/>
              </a:rPr>
              <a:t>sekretariatet</a:t>
            </a:r>
            <a:r>
              <a:rPr lang="en-GB" sz="3200" dirty="0">
                <a:latin typeface="Libre Baskerville" panose="02000000000000000000" pitchFamily="50" charset="0"/>
              </a:rPr>
              <a:t> </a:t>
            </a:r>
            <a:r>
              <a:rPr lang="en-GB" sz="3200" dirty="0" err="1">
                <a:latin typeface="Libre Baskerville" panose="02000000000000000000" pitchFamily="50" charset="0"/>
              </a:rPr>
              <a:t>i</a:t>
            </a:r>
            <a:r>
              <a:rPr lang="en-GB" sz="3200" dirty="0">
                <a:latin typeface="Libre Baskerville" panose="02000000000000000000" pitchFamily="50" charset="0"/>
              </a:rPr>
              <a:t> </a:t>
            </a:r>
            <a:r>
              <a:rPr lang="en-GB" sz="3200" dirty="0" err="1">
                <a:latin typeface="Libre Baskerville" panose="02000000000000000000" pitchFamily="50" charset="0"/>
              </a:rPr>
              <a:t>Brüssel</a:t>
            </a:r>
            <a:endParaRPr lang="en-GB" sz="3200" dirty="0">
              <a:latin typeface="Libre Baskerville" panose="02000000000000000000" pitchFamily="50" charset="0"/>
            </a:endParaRPr>
          </a:p>
        </p:txBody>
      </p:sp>
      <p:sp>
        <p:nvSpPr>
          <p:cNvPr id="3" name="Content Placeholder 2"/>
          <p:cNvSpPr>
            <a:spLocks noGrp="1"/>
          </p:cNvSpPr>
          <p:nvPr>
            <p:ph idx="1"/>
          </p:nvPr>
        </p:nvSpPr>
        <p:spPr>
          <a:xfrm>
            <a:off x="5474970" y="2057710"/>
            <a:ext cx="3537302" cy="3015576"/>
          </a:xfrm>
        </p:spPr>
        <p:txBody>
          <a:bodyPr/>
          <a:lstStyle/>
          <a:p>
            <a:pPr>
              <a:spcBef>
                <a:spcPts val="1800"/>
              </a:spcBef>
              <a:buSzPct val="90000"/>
              <a:buFont typeface="Wingdings" panose="05000000000000000000" pitchFamily="2" charset="2"/>
              <a:buChar char="§"/>
            </a:pPr>
            <a:r>
              <a:rPr lang="nb-NO" sz="2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Bistår EØS-EFTA landene med innlemmelsen av EØS-relevant regelverk i EØS-avtalen</a:t>
            </a:r>
          </a:p>
          <a:p>
            <a:pPr>
              <a:spcBef>
                <a:spcPts val="1800"/>
              </a:spcBef>
              <a:buSzPct val="90000"/>
              <a:buFont typeface="Wingdings" panose="05000000000000000000" pitchFamily="2" charset="2"/>
              <a:buChar char="§"/>
            </a:pPr>
            <a:r>
              <a:rPr lang="nb-NO" sz="2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Koordinerer samarbeidet </a:t>
            </a:r>
            <a:r>
              <a:rPr lang="nb-NO" sz="20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melllom</a:t>
            </a:r>
            <a:r>
              <a:rPr lang="nb-NO" sz="2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EØS-EFTA landene og EU-siden</a:t>
            </a:r>
          </a:p>
          <a:p>
            <a:pPr>
              <a:buFont typeface="Wingdings" panose="05000000000000000000" pitchFamily="2" charset="2"/>
              <a:buChar char="§"/>
            </a:pPr>
            <a:r>
              <a:rPr lang="en-GB" altLang="en-US" sz="20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Sekretariat</a:t>
            </a:r>
            <a:r>
              <a:rPr lang="en-GB" altLang="en-US" sz="2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for EØS-</a:t>
            </a:r>
            <a:r>
              <a:rPr lang="en-GB" altLang="en-US" sz="20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organene</a:t>
            </a:r>
            <a:endParaRPr lang="en-GB" altLang="en-US" sz="2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Open Sans" charset="0"/>
                <a:ea typeface="Open Sans" charset="0"/>
                <a:cs typeface="Open Sans" charset="0"/>
              </a:rPr>
              <a:t>17. March</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325106-2BAA-2143-BAAD-26BC6E1F2002}" type="slidenum">
              <a:rPr kumimoji="0" lang="en-GB" sz="900" b="0" i="0" u="none" strike="noStrike" kern="1200" cap="none" spc="0" normalizeH="0" baseline="0" noProof="0" smtClean="0">
                <a:ln>
                  <a:noFill/>
                </a:ln>
                <a:solidFill>
                  <a:srgbClr val="FFFFFF"/>
                </a:solidFill>
                <a:effectLst/>
                <a:uLnTx/>
                <a:uFillTx/>
                <a:latin typeface="Open Sans" charset="0"/>
                <a:ea typeface="Open Sans" charset="0"/>
                <a:cs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a:ln>
                <a:noFill/>
              </a:ln>
              <a:solidFill>
                <a:srgbClr val="FFFFFF"/>
              </a:solidFill>
              <a:effectLst/>
              <a:uLnTx/>
              <a:uFillTx/>
              <a:latin typeface="Open Sans" charset="0"/>
              <a:ea typeface="Open Sans" charset="0"/>
              <a:cs typeface="Open Sans" charset="0"/>
            </a:endParaRPr>
          </a:p>
        </p:txBody>
      </p:sp>
      <p:pic>
        <p:nvPicPr>
          <p:cNvPr id="9" name="Content Placeholder 6" descr="A picture containing outdoor, building, bus, street&#10;&#10;Description automatically generated">
            <a:extLst>
              <a:ext uri="{FF2B5EF4-FFF2-40B4-BE49-F238E27FC236}">
                <a16:creationId xmlns:a16="http://schemas.microsoft.com/office/drawing/2014/main" id="{0111225A-5436-42EB-8330-CB1686FDBEE0}"/>
              </a:ext>
            </a:extLst>
          </p:cNvPr>
          <p:cNvPicPr>
            <a:picLocks noChangeAspect="1"/>
          </p:cNvPicPr>
          <p:nvPr/>
        </p:nvPicPr>
        <p:blipFill>
          <a:blip r:embed="rId3"/>
          <a:stretch>
            <a:fillRect/>
          </a:stretch>
        </p:blipFill>
        <p:spPr>
          <a:xfrm>
            <a:off x="204820" y="1923822"/>
            <a:ext cx="4881360" cy="3253968"/>
          </a:xfrm>
          <a:prstGeom prst="rect">
            <a:avLst/>
          </a:prstGeom>
        </p:spPr>
      </p:pic>
    </p:spTree>
    <p:extLst>
      <p:ext uri="{BB962C8B-B14F-4D97-AF65-F5344CB8AC3E}">
        <p14:creationId xmlns:p14="http://schemas.microsoft.com/office/powerpoint/2010/main" val="3003475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D89A-92B8-4C19-AEE0-1ADE143264CB}"/>
              </a:ext>
            </a:extLst>
          </p:cNvPr>
          <p:cNvSpPr>
            <a:spLocks noGrp="1"/>
          </p:cNvSpPr>
          <p:nvPr>
            <p:ph type="title"/>
          </p:nvPr>
        </p:nvSpPr>
        <p:spPr>
          <a:xfrm>
            <a:off x="234315" y="745257"/>
            <a:ext cx="8675370" cy="677291"/>
          </a:xfrm>
        </p:spPr>
        <p:txBody>
          <a:bodyPr/>
          <a:lstStyle/>
          <a:p>
            <a:r>
              <a:rPr lang="en-GB" dirty="0"/>
              <a:t>Data Act</a:t>
            </a:r>
          </a:p>
        </p:txBody>
      </p:sp>
      <p:sp>
        <p:nvSpPr>
          <p:cNvPr id="3" name="Content Placeholder 2">
            <a:extLst>
              <a:ext uri="{FF2B5EF4-FFF2-40B4-BE49-F238E27FC236}">
                <a16:creationId xmlns:a16="http://schemas.microsoft.com/office/drawing/2014/main" id="{6028A530-8862-4D93-839D-A4148C4E6874}"/>
              </a:ext>
            </a:extLst>
          </p:cNvPr>
          <p:cNvSpPr>
            <a:spLocks noGrp="1"/>
          </p:cNvSpPr>
          <p:nvPr>
            <p:ph idx="1"/>
          </p:nvPr>
        </p:nvSpPr>
        <p:spPr>
          <a:xfrm>
            <a:off x="234315" y="1722388"/>
            <a:ext cx="8675370" cy="4351338"/>
          </a:xfrm>
        </p:spPr>
        <p:txBody>
          <a:bodyPr/>
          <a:lstStyle/>
          <a:p>
            <a:r>
              <a:rPr lang="en-GB" dirty="0" err="1"/>
              <a:t>Fremme</a:t>
            </a:r>
            <a:r>
              <a:rPr lang="en-GB" dirty="0"/>
              <a:t> </a:t>
            </a:r>
            <a:r>
              <a:rPr lang="en-GB" dirty="0" err="1"/>
              <a:t>privat-til-offentlig</a:t>
            </a:r>
            <a:r>
              <a:rPr lang="en-GB" dirty="0"/>
              <a:t> </a:t>
            </a:r>
            <a:r>
              <a:rPr lang="en-GB" dirty="0" err="1"/>
              <a:t>datadeling</a:t>
            </a:r>
            <a:r>
              <a:rPr lang="en-GB" dirty="0"/>
              <a:t> for </a:t>
            </a:r>
            <a:r>
              <a:rPr lang="en-GB" dirty="0" err="1"/>
              <a:t>offentlig</a:t>
            </a:r>
            <a:r>
              <a:rPr lang="en-GB" dirty="0"/>
              <a:t> </a:t>
            </a:r>
            <a:r>
              <a:rPr lang="en-GB" dirty="0" err="1"/>
              <a:t>gode</a:t>
            </a:r>
            <a:r>
              <a:rPr lang="en-GB" dirty="0"/>
              <a:t> (</a:t>
            </a:r>
            <a:r>
              <a:rPr lang="en-GB" dirty="0" err="1"/>
              <a:t>inkl</a:t>
            </a:r>
            <a:r>
              <a:rPr lang="en-GB" dirty="0"/>
              <a:t>. </a:t>
            </a:r>
            <a:r>
              <a:rPr lang="en-GB" dirty="0" err="1"/>
              <a:t>kriser</a:t>
            </a:r>
            <a:r>
              <a:rPr lang="en-GB" dirty="0"/>
              <a:t> </a:t>
            </a:r>
            <a:r>
              <a:rPr lang="en-GB" dirty="0" err="1"/>
              <a:t>og</a:t>
            </a:r>
            <a:r>
              <a:rPr lang="en-GB" dirty="0"/>
              <a:t> </a:t>
            </a:r>
            <a:r>
              <a:rPr lang="en-GB" dirty="0" err="1"/>
              <a:t>krisehåndtering</a:t>
            </a:r>
            <a:r>
              <a:rPr lang="en-GB" dirty="0"/>
              <a:t>)</a:t>
            </a:r>
          </a:p>
          <a:p>
            <a:r>
              <a:rPr lang="en-GB" dirty="0" err="1"/>
              <a:t>Tilrettelegge</a:t>
            </a:r>
            <a:r>
              <a:rPr lang="en-GB" dirty="0"/>
              <a:t> for </a:t>
            </a:r>
            <a:r>
              <a:rPr lang="en-GB" dirty="0" err="1"/>
              <a:t>bedrift-til-bedrift</a:t>
            </a:r>
            <a:r>
              <a:rPr lang="en-GB" dirty="0"/>
              <a:t> </a:t>
            </a:r>
            <a:r>
              <a:rPr lang="en-GB" dirty="0" err="1"/>
              <a:t>frivillig</a:t>
            </a:r>
            <a:r>
              <a:rPr lang="en-GB" dirty="0"/>
              <a:t> </a:t>
            </a:r>
            <a:r>
              <a:rPr lang="en-GB" dirty="0" err="1"/>
              <a:t>datadeling</a:t>
            </a:r>
            <a:r>
              <a:rPr lang="en-GB" dirty="0"/>
              <a:t> (</a:t>
            </a:r>
            <a:r>
              <a:rPr lang="en-GB" dirty="0" err="1"/>
              <a:t>inkl</a:t>
            </a:r>
            <a:r>
              <a:rPr lang="en-GB" dirty="0"/>
              <a:t>. </a:t>
            </a:r>
            <a:r>
              <a:rPr lang="en-GB" dirty="0" err="1"/>
              <a:t>verktøy</a:t>
            </a:r>
            <a:r>
              <a:rPr lang="en-GB" dirty="0"/>
              <a:t> for </a:t>
            </a:r>
            <a:r>
              <a:rPr lang="en-GB" dirty="0" err="1"/>
              <a:t>datadeling</a:t>
            </a:r>
            <a:r>
              <a:rPr lang="en-GB" dirty="0"/>
              <a:t>, </a:t>
            </a:r>
            <a:r>
              <a:rPr lang="en-GB" dirty="0" err="1"/>
              <a:t>standardkontrakter</a:t>
            </a:r>
            <a:r>
              <a:rPr lang="en-GB" dirty="0"/>
              <a:t>, </a:t>
            </a:r>
            <a:r>
              <a:rPr lang="en-GB" dirty="0" err="1"/>
              <a:t>klargjøring</a:t>
            </a:r>
            <a:r>
              <a:rPr lang="en-GB" dirty="0"/>
              <a:t> </a:t>
            </a:r>
            <a:r>
              <a:rPr lang="en-GB" dirty="0" err="1"/>
              <a:t>av</a:t>
            </a:r>
            <a:r>
              <a:rPr lang="en-GB" dirty="0"/>
              <a:t> </a:t>
            </a:r>
            <a:r>
              <a:rPr lang="en-GB" dirty="0" err="1"/>
              <a:t>rettigheter</a:t>
            </a:r>
            <a:r>
              <a:rPr lang="en-GB" dirty="0"/>
              <a:t> </a:t>
            </a:r>
            <a:r>
              <a:rPr lang="en-GB" dirty="0" err="1"/>
              <a:t>til</a:t>
            </a:r>
            <a:r>
              <a:rPr lang="en-GB" dirty="0"/>
              <a:t> </a:t>
            </a:r>
            <a:r>
              <a:rPr lang="en-GB" dirty="0" err="1"/>
              <a:t>ikke-personlige</a:t>
            </a:r>
            <a:r>
              <a:rPr lang="en-GB" dirty="0"/>
              <a:t> IoT data, </a:t>
            </a:r>
            <a:r>
              <a:rPr lang="en-GB" dirty="0" err="1"/>
              <a:t>portabilitet</a:t>
            </a:r>
            <a:r>
              <a:rPr lang="en-GB" dirty="0"/>
              <a:t> for </a:t>
            </a:r>
            <a:r>
              <a:rPr lang="en-GB" dirty="0" err="1"/>
              <a:t>brukere</a:t>
            </a:r>
            <a:r>
              <a:rPr lang="en-GB" dirty="0"/>
              <a:t> </a:t>
            </a:r>
            <a:r>
              <a:rPr lang="en-GB" dirty="0" err="1"/>
              <a:t>av</a:t>
            </a:r>
            <a:r>
              <a:rPr lang="en-GB" dirty="0"/>
              <a:t> </a:t>
            </a:r>
            <a:r>
              <a:rPr lang="en-GB" dirty="0" err="1"/>
              <a:t>skytjenester</a:t>
            </a:r>
            <a:r>
              <a:rPr lang="en-GB" dirty="0"/>
              <a:t>)  </a:t>
            </a:r>
          </a:p>
          <a:p>
            <a:r>
              <a:rPr lang="en-GB" dirty="0" err="1"/>
              <a:t>Obligatorisk</a:t>
            </a:r>
            <a:r>
              <a:rPr lang="en-GB" dirty="0"/>
              <a:t> </a:t>
            </a:r>
            <a:r>
              <a:rPr lang="en-GB" dirty="0" err="1"/>
              <a:t>tilgang</a:t>
            </a:r>
            <a:r>
              <a:rPr lang="en-GB" dirty="0"/>
              <a:t> </a:t>
            </a:r>
            <a:r>
              <a:rPr lang="en-GB" dirty="0" err="1"/>
              <a:t>til</a:t>
            </a:r>
            <a:r>
              <a:rPr lang="en-GB" dirty="0"/>
              <a:t> data </a:t>
            </a:r>
            <a:r>
              <a:rPr lang="en-GB" dirty="0" err="1"/>
              <a:t>hvor</a:t>
            </a:r>
            <a:r>
              <a:rPr lang="en-GB" dirty="0"/>
              <a:t> </a:t>
            </a:r>
            <a:r>
              <a:rPr lang="en-GB" dirty="0" err="1"/>
              <a:t>dette</a:t>
            </a:r>
            <a:r>
              <a:rPr lang="en-GB" dirty="0"/>
              <a:t> er </a:t>
            </a:r>
            <a:r>
              <a:rPr lang="en-GB" dirty="0" err="1"/>
              <a:t>rimelig</a:t>
            </a:r>
            <a:r>
              <a:rPr lang="en-GB" dirty="0"/>
              <a:t> </a:t>
            </a:r>
            <a:r>
              <a:rPr lang="en-GB" dirty="0" err="1"/>
              <a:t>og</a:t>
            </a:r>
            <a:r>
              <a:rPr lang="en-GB" dirty="0"/>
              <a:t> </a:t>
            </a:r>
            <a:r>
              <a:rPr lang="en-GB" dirty="0" err="1"/>
              <a:t>på</a:t>
            </a:r>
            <a:r>
              <a:rPr lang="en-GB" dirty="0"/>
              <a:t> </a:t>
            </a:r>
            <a:r>
              <a:rPr lang="en-GB" dirty="0" err="1"/>
              <a:t>visse</a:t>
            </a:r>
            <a:r>
              <a:rPr lang="en-GB" dirty="0"/>
              <a:t> </a:t>
            </a:r>
            <a:r>
              <a:rPr lang="en-GB" dirty="0" err="1"/>
              <a:t>vilkår</a:t>
            </a:r>
            <a:endParaRPr lang="en-GB" dirty="0"/>
          </a:p>
          <a:p>
            <a:r>
              <a:rPr lang="en-GB" dirty="0" err="1"/>
              <a:t>Klargjøring</a:t>
            </a:r>
            <a:r>
              <a:rPr lang="en-GB" dirty="0"/>
              <a:t> </a:t>
            </a:r>
            <a:r>
              <a:rPr lang="en-GB" dirty="0" err="1"/>
              <a:t>av</a:t>
            </a:r>
            <a:r>
              <a:rPr lang="en-GB" dirty="0"/>
              <a:t> </a:t>
            </a:r>
            <a:r>
              <a:rPr lang="en-GB" dirty="0" err="1"/>
              <a:t>implikasjonene</a:t>
            </a:r>
            <a:r>
              <a:rPr lang="en-GB" dirty="0"/>
              <a:t> </a:t>
            </a:r>
            <a:r>
              <a:rPr lang="en-GB" dirty="0" err="1"/>
              <a:t>av</a:t>
            </a:r>
            <a:r>
              <a:rPr lang="en-GB" dirty="0"/>
              <a:t> Directive 96/9/EC (</a:t>
            </a:r>
            <a:r>
              <a:rPr lang="en-GB" dirty="0" err="1"/>
              <a:t>Databasedirektivet</a:t>
            </a:r>
            <a:r>
              <a:rPr lang="en-GB" dirty="0"/>
              <a:t>) for IoT-</a:t>
            </a:r>
            <a:r>
              <a:rPr lang="en-GB" dirty="0" err="1"/>
              <a:t>genererte</a:t>
            </a:r>
            <a:r>
              <a:rPr lang="en-GB" dirty="0"/>
              <a:t> data</a:t>
            </a:r>
          </a:p>
          <a:p>
            <a:r>
              <a:rPr lang="en-GB" dirty="0" err="1"/>
              <a:t>Overføring</a:t>
            </a:r>
            <a:r>
              <a:rPr lang="en-GB" dirty="0"/>
              <a:t> </a:t>
            </a:r>
            <a:r>
              <a:rPr lang="en-GB" dirty="0" err="1"/>
              <a:t>av</a:t>
            </a:r>
            <a:r>
              <a:rPr lang="en-GB" dirty="0"/>
              <a:t> </a:t>
            </a:r>
            <a:r>
              <a:rPr lang="en-GB" dirty="0" err="1"/>
              <a:t>ikke-personlige</a:t>
            </a:r>
            <a:r>
              <a:rPr lang="en-GB" dirty="0"/>
              <a:t> data </a:t>
            </a:r>
            <a:r>
              <a:rPr lang="en-GB" dirty="0" err="1"/>
              <a:t>til</a:t>
            </a:r>
            <a:r>
              <a:rPr lang="en-GB" dirty="0"/>
              <a:t> </a:t>
            </a:r>
            <a:r>
              <a:rPr lang="en-GB" dirty="0" err="1"/>
              <a:t>tredjeland</a:t>
            </a:r>
            <a:endParaRPr lang="en-GB" dirty="0"/>
          </a:p>
          <a:p>
            <a:endParaRPr lang="en-GB" dirty="0"/>
          </a:p>
        </p:txBody>
      </p:sp>
      <p:sp>
        <p:nvSpPr>
          <p:cNvPr id="4" name="Date Placeholder 3">
            <a:extLst>
              <a:ext uri="{FF2B5EF4-FFF2-40B4-BE49-F238E27FC236}">
                <a16:creationId xmlns:a16="http://schemas.microsoft.com/office/drawing/2014/main" id="{E81F18F6-2657-4BE7-8F60-0E2CD9D33F8B}"/>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9E7C5909-F9EA-4B04-B2C5-C0B0993E7C87}"/>
              </a:ext>
            </a:extLst>
          </p:cNvPr>
          <p:cNvSpPr>
            <a:spLocks noGrp="1"/>
          </p:cNvSpPr>
          <p:nvPr>
            <p:ph type="sldNum" sz="quarter" idx="12"/>
          </p:nvPr>
        </p:nvSpPr>
        <p:spPr/>
        <p:txBody>
          <a:bodyPr/>
          <a:lstStyle/>
          <a:p>
            <a:fld id="{EF325106-2BAA-2143-BAAD-26BC6E1F2002}" type="slidenum">
              <a:rPr lang="en-GB" smtClean="0"/>
              <a:t>20</a:t>
            </a:fld>
            <a:endParaRPr lang="en-GB"/>
          </a:p>
        </p:txBody>
      </p:sp>
    </p:spTree>
    <p:extLst>
      <p:ext uri="{BB962C8B-B14F-4D97-AF65-F5344CB8AC3E}">
        <p14:creationId xmlns:p14="http://schemas.microsoft.com/office/powerpoint/2010/main" val="428994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6933-FDE1-447F-8907-E61598881CF5}"/>
              </a:ext>
            </a:extLst>
          </p:cNvPr>
          <p:cNvSpPr>
            <a:spLocks noGrp="1"/>
          </p:cNvSpPr>
          <p:nvPr>
            <p:ph type="title"/>
          </p:nvPr>
        </p:nvSpPr>
        <p:spPr/>
        <p:txBody>
          <a:bodyPr/>
          <a:lstStyle/>
          <a:p>
            <a:r>
              <a:rPr lang="en-GB" dirty="0" err="1"/>
              <a:t>Cybersikkerhet</a:t>
            </a:r>
            <a:endParaRPr lang="en-GB" dirty="0"/>
          </a:p>
        </p:txBody>
      </p:sp>
      <p:sp>
        <p:nvSpPr>
          <p:cNvPr id="3" name="Content Placeholder 2">
            <a:extLst>
              <a:ext uri="{FF2B5EF4-FFF2-40B4-BE49-F238E27FC236}">
                <a16:creationId xmlns:a16="http://schemas.microsoft.com/office/drawing/2014/main" id="{88C71AE1-36BF-4426-BE9A-E9F540950464}"/>
              </a:ext>
            </a:extLst>
          </p:cNvPr>
          <p:cNvSpPr>
            <a:spLocks noGrp="1"/>
          </p:cNvSpPr>
          <p:nvPr>
            <p:ph idx="1"/>
          </p:nvPr>
        </p:nvSpPr>
        <p:spPr>
          <a:xfrm>
            <a:off x="234315" y="1561013"/>
            <a:ext cx="8675370" cy="4351338"/>
          </a:xfrm>
        </p:spPr>
        <p:txBody>
          <a:bodyPr/>
          <a:lstStyle/>
          <a:p>
            <a:r>
              <a:rPr lang="en-GB" dirty="0"/>
              <a:t>Directive (EU) 2016/1148 (NIS 1)	   NIS 2 Directive</a:t>
            </a:r>
          </a:p>
          <a:p>
            <a:pPr lvl="1"/>
            <a:r>
              <a:rPr lang="en-GB" dirty="0" err="1"/>
              <a:t>Utvidet</a:t>
            </a:r>
            <a:r>
              <a:rPr lang="en-GB" dirty="0"/>
              <a:t> </a:t>
            </a:r>
            <a:r>
              <a:rPr lang="en-GB" dirty="0" err="1"/>
              <a:t>virkeområde</a:t>
            </a:r>
            <a:endParaRPr lang="en-GB" dirty="0"/>
          </a:p>
          <a:p>
            <a:pPr marL="0" indent="0">
              <a:buNone/>
            </a:pPr>
            <a:endParaRPr lang="en-GB" sz="1200" dirty="0"/>
          </a:p>
          <a:p>
            <a:r>
              <a:rPr lang="en-GB" dirty="0"/>
              <a:t>Regulation (EU) 2019/881 (Cybersecurity Act) </a:t>
            </a:r>
          </a:p>
          <a:p>
            <a:pPr lvl="1"/>
            <a:r>
              <a:rPr lang="en-GB" dirty="0" err="1"/>
              <a:t>Styrket</a:t>
            </a:r>
            <a:r>
              <a:rPr lang="en-GB" dirty="0"/>
              <a:t> ENISA </a:t>
            </a:r>
            <a:r>
              <a:rPr lang="en-GB" dirty="0" err="1"/>
              <a:t>og</a:t>
            </a:r>
            <a:r>
              <a:rPr lang="en-GB" dirty="0"/>
              <a:t> </a:t>
            </a:r>
            <a:r>
              <a:rPr lang="en-GB" dirty="0" err="1"/>
              <a:t>rammeverk</a:t>
            </a:r>
            <a:r>
              <a:rPr lang="en-GB" dirty="0"/>
              <a:t> for </a:t>
            </a:r>
            <a:r>
              <a:rPr lang="en-GB" dirty="0" err="1"/>
              <a:t>cybersikkerhetssertifisering</a:t>
            </a:r>
            <a:endParaRPr lang="en-GB" dirty="0"/>
          </a:p>
          <a:p>
            <a:pPr marL="0" indent="0">
              <a:buNone/>
            </a:pPr>
            <a:endParaRPr lang="en-GB" sz="1200" dirty="0"/>
          </a:p>
          <a:p>
            <a:r>
              <a:rPr lang="en-GB" dirty="0"/>
              <a:t>Regulation (EU) 2021/887 (Cybersecurity Competence Centre and Network)</a:t>
            </a:r>
          </a:p>
          <a:p>
            <a:pPr lvl="1"/>
            <a:r>
              <a:rPr lang="en-GB" dirty="0" err="1"/>
              <a:t>Nasjonale</a:t>
            </a:r>
            <a:r>
              <a:rPr lang="en-GB" dirty="0"/>
              <a:t> </a:t>
            </a:r>
            <a:r>
              <a:rPr lang="en-GB" dirty="0" err="1"/>
              <a:t>koordineringssentre</a:t>
            </a:r>
            <a:r>
              <a:rPr lang="en-GB" dirty="0"/>
              <a:t> for </a:t>
            </a:r>
            <a:r>
              <a:rPr lang="en-GB" dirty="0" err="1"/>
              <a:t>cybersikkerhetskompetanse</a:t>
            </a:r>
            <a:endParaRPr lang="en-GB" dirty="0"/>
          </a:p>
          <a:p>
            <a:pPr marL="0" indent="0">
              <a:buNone/>
            </a:pPr>
            <a:endParaRPr lang="en-GB" sz="1200" dirty="0"/>
          </a:p>
          <a:p>
            <a:r>
              <a:rPr lang="en-GB" dirty="0"/>
              <a:t>Cyber Resilience Act COM(2022) 454</a:t>
            </a:r>
          </a:p>
          <a:p>
            <a:pPr lvl="1"/>
            <a:r>
              <a:rPr lang="en-GB" dirty="0" err="1"/>
              <a:t>Cybersikkerhetskrav</a:t>
            </a:r>
            <a:r>
              <a:rPr lang="en-GB" dirty="0"/>
              <a:t> for design, </a:t>
            </a:r>
            <a:r>
              <a:rPr lang="en-GB" dirty="0" err="1"/>
              <a:t>utvikling</a:t>
            </a:r>
            <a:r>
              <a:rPr lang="en-GB" dirty="0"/>
              <a:t> </a:t>
            </a:r>
            <a:r>
              <a:rPr lang="en-GB" dirty="0" err="1"/>
              <a:t>og</a:t>
            </a:r>
            <a:r>
              <a:rPr lang="en-GB" dirty="0"/>
              <a:t> </a:t>
            </a:r>
            <a:r>
              <a:rPr lang="en-GB" dirty="0" err="1"/>
              <a:t>produksjon</a:t>
            </a:r>
            <a:r>
              <a:rPr lang="en-GB" dirty="0"/>
              <a:t> </a:t>
            </a:r>
            <a:r>
              <a:rPr lang="en-GB" dirty="0" err="1"/>
              <a:t>av</a:t>
            </a:r>
            <a:r>
              <a:rPr lang="en-GB" dirty="0"/>
              <a:t> </a:t>
            </a:r>
            <a:r>
              <a:rPr lang="en-GB" dirty="0" err="1"/>
              <a:t>maskinvare</a:t>
            </a:r>
            <a:r>
              <a:rPr lang="en-GB" dirty="0"/>
              <a:t> </a:t>
            </a:r>
            <a:r>
              <a:rPr lang="en-GB" dirty="0" err="1"/>
              <a:t>og</a:t>
            </a:r>
            <a:r>
              <a:rPr lang="en-GB" dirty="0"/>
              <a:t> </a:t>
            </a:r>
            <a:r>
              <a:rPr lang="en-GB" dirty="0" err="1"/>
              <a:t>programvare</a:t>
            </a:r>
            <a:endParaRPr lang="en-GB" dirty="0"/>
          </a:p>
          <a:p>
            <a:endParaRPr lang="en-GB" dirty="0"/>
          </a:p>
        </p:txBody>
      </p:sp>
      <p:sp>
        <p:nvSpPr>
          <p:cNvPr id="4" name="Date Placeholder 3">
            <a:extLst>
              <a:ext uri="{FF2B5EF4-FFF2-40B4-BE49-F238E27FC236}">
                <a16:creationId xmlns:a16="http://schemas.microsoft.com/office/drawing/2014/main" id="{57BA2CAC-B822-4243-8195-73F6AA825C5D}"/>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B013E562-8165-4CAC-AD4E-E552B6CC945E}"/>
              </a:ext>
            </a:extLst>
          </p:cNvPr>
          <p:cNvSpPr>
            <a:spLocks noGrp="1"/>
          </p:cNvSpPr>
          <p:nvPr>
            <p:ph type="sldNum" sz="quarter" idx="12"/>
          </p:nvPr>
        </p:nvSpPr>
        <p:spPr/>
        <p:txBody>
          <a:bodyPr/>
          <a:lstStyle/>
          <a:p>
            <a:fld id="{EF325106-2BAA-2143-BAAD-26BC6E1F2002}" type="slidenum">
              <a:rPr lang="en-GB" smtClean="0"/>
              <a:t>21</a:t>
            </a:fld>
            <a:endParaRPr lang="en-GB"/>
          </a:p>
        </p:txBody>
      </p:sp>
      <p:sp>
        <p:nvSpPr>
          <p:cNvPr id="6" name="Arrow: Right 5">
            <a:extLst>
              <a:ext uri="{FF2B5EF4-FFF2-40B4-BE49-F238E27FC236}">
                <a16:creationId xmlns:a16="http://schemas.microsoft.com/office/drawing/2014/main" id="{3EA8E20C-39E2-4B59-8FDC-5247AD6796F9}"/>
              </a:ext>
            </a:extLst>
          </p:cNvPr>
          <p:cNvSpPr/>
          <p:nvPr/>
        </p:nvSpPr>
        <p:spPr>
          <a:xfrm>
            <a:off x="5290408" y="1620005"/>
            <a:ext cx="374754" cy="224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413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7979-E528-4CDC-BB3F-22E9A3D46B93}"/>
              </a:ext>
            </a:extLst>
          </p:cNvPr>
          <p:cNvSpPr>
            <a:spLocks noGrp="1"/>
          </p:cNvSpPr>
          <p:nvPr>
            <p:ph type="title"/>
          </p:nvPr>
        </p:nvSpPr>
        <p:spPr/>
        <p:txBody>
          <a:bodyPr/>
          <a:lstStyle/>
          <a:p>
            <a:r>
              <a:rPr lang="en-GB" dirty="0"/>
              <a:t> Directive on Security of Network and Information Systems (NIS 2 Directive)</a:t>
            </a:r>
          </a:p>
        </p:txBody>
      </p:sp>
      <p:sp>
        <p:nvSpPr>
          <p:cNvPr id="3" name="Content Placeholder 2">
            <a:extLst>
              <a:ext uri="{FF2B5EF4-FFF2-40B4-BE49-F238E27FC236}">
                <a16:creationId xmlns:a16="http://schemas.microsoft.com/office/drawing/2014/main" id="{FBEC9DC0-3646-4E21-870F-B874E3D45CDF}"/>
              </a:ext>
            </a:extLst>
          </p:cNvPr>
          <p:cNvSpPr>
            <a:spLocks noGrp="1"/>
          </p:cNvSpPr>
          <p:nvPr>
            <p:ph idx="1"/>
          </p:nvPr>
        </p:nvSpPr>
        <p:spPr>
          <a:xfrm>
            <a:off x="234315" y="1541414"/>
            <a:ext cx="8675370" cy="4351338"/>
          </a:xfrm>
        </p:spPr>
        <p:txBody>
          <a:bodyPr/>
          <a:lstStyle/>
          <a:p>
            <a:r>
              <a:rPr lang="en-GB" dirty="0" err="1"/>
              <a:t>Utvidet</a:t>
            </a:r>
            <a:r>
              <a:rPr lang="en-GB" dirty="0"/>
              <a:t> </a:t>
            </a:r>
            <a:r>
              <a:rPr lang="en-GB" dirty="0" err="1"/>
              <a:t>virkeområde</a:t>
            </a:r>
            <a:endParaRPr lang="en-GB" dirty="0"/>
          </a:p>
          <a:p>
            <a:pPr lvl="1"/>
            <a:r>
              <a:rPr lang="en-GB" dirty="0"/>
              <a:t>Nye </a:t>
            </a:r>
            <a:r>
              <a:rPr lang="en-GB" dirty="0" err="1"/>
              <a:t>sektorer</a:t>
            </a:r>
            <a:r>
              <a:rPr lang="en-GB" dirty="0"/>
              <a:t> </a:t>
            </a:r>
            <a:r>
              <a:rPr lang="en-GB" dirty="0" err="1"/>
              <a:t>inkludert</a:t>
            </a:r>
            <a:r>
              <a:rPr lang="en-GB" dirty="0"/>
              <a:t> </a:t>
            </a:r>
            <a:r>
              <a:rPr lang="en-GB" dirty="0" err="1"/>
              <a:t>i</a:t>
            </a:r>
            <a:r>
              <a:rPr lang="en-GB" dirty="0"/>
              <a:t> </a:t>
            </a:r>
            <a:r>
              <a:rPr lang="en-GB" dirty="0" err="1"/>
              <a:t>vedlegg</a:t>
            </a:r>
            <a:r>
              <a:rPr lang="en-GB" dirty="0"/>
              <a:t> 1 </a:t>
            </a:r>
            <a:r>
              <a:rPr lang="en-GB" dirty="0" err="1"/>
              <a:t>og</a:t>
            </a:r>
            <a:r>
              <a:rPr lang="en-GB" dirty="0"/>
              <a:t> 2 (</a:t>
            </a:r>
            <a:r>
              <a:rPr lang="en-GB" dirty="0" err="1"/>
              <a:t>f.eks</a:t>
            </a:r>
            <a:r>
              <a:rPr lang="en-GB" dirty="0"/>
              <a:t>. </a:t>
            </a:r>
            <a:r>
              <a:rPr lang="en-GB" dirty="0" err="1"/>
              <a:t>medisin</a:t>
            </a:r>
            <a:r>
              <a:rPr lang="en-GB" dirty="0"/>
              <a:t>- </a:t>
            </a:r>
            <a:r>
              <a:rPr lang="en-GB" dirty="0" err="1"/>
              <a:t>og</a:t>
            </a:r>
            <a:r>
              <a:rPr lang="en-GB" dirty="0"/>
              <a:t> </a:t>
            </a:r>
            <a:r>
              <a:rPr lang="en-GB" dirty="0" err="1"/>
              <a:t>vaksineprodusenter</a:t>
            </a:r>
            <a:r>
              <a:rPr lang="en-GB" dirty="0"/>
              <a:t>, </a:t>
            </a:r>
            <a:r>
              <a:rPr lang="en-GB" dirty="0" err="1"/>
              <a:t>leverandører</a:t>
            </a:r>
            <a:r>
              <a:rPr lang="en-GB" dirty="0"/>
              <a:t> </a:t>
            </a:r>
            <a:r>
              <a:rPr lang="en-GB" dirty="0" err="1"/>
              <a:t>av</a:t>
            </a:r>
            <a:r>
              <a:rPr lang="en-GB" dirty="0"/>
              <a:t> sky- </a:t>
            </a:r>
            <a:r>
              <a:rPr lang="en-GB" dirty="0" err="1"/>
              <a:t>og</a:t>
            </a:r>
            <a:r>
              <a:rPr lang="en-GB" dirty="0"/>
              <a:t> </a:t>
            </a:r>
            <a:r>
              <a:rPr lang="en-GB" dirty="0" err="1"/>
              <a:t>datatjenester</a:t>
            </a:r>
            <a:r>
              <a:rPr lang="en-GB" dirty="0"/>
              <a:t>, </a:t>
            </a:r>
            <a:r>
              <a:rPr lang="en-GB" dirty="0" err="1"/>
              <a:t>aktører</a:t>
            </a:r>
            <a:r>
              <a:rPr lang="en-GB" dirty="0"/>
              <a:t> </a:t>
            </a:r>
            <a:r>
              <a:rPr lang="en-GB" dirty="0" err="1"/>
              <a:t>innen</a:t>
            </a:r>
            <a:r>
              <a:rPr lang="en-GB" dirty="0"/>
              <a:t> </a:t>
            </a:r>
            <a:r>
              <a:rPr lang="en-GB" dirty="0" err="1"/>
              <a:t>luftfartsindustrien</a:t>
            </a:r>
            <a:r>
              <a:rPr lang="en-GB" dirty="0"/>
              <a:t> </a:t>
            </a:r>
            <a:r>
              <a:rPr lang="en-GB" dirty="0" err="1"/>
              <a:t>og</a:t>
            </a:r>
            <a:r>
              <a:rPr lang="en-GB" dirty="0"/>
              <a:t> </a:t>
            </a:r>
            <a:r>
              <a:rPr lang="en-GB" dirty="0" err="1"/>
              <a:t>offentlige</a:t>
            </a:r>
            <a:r>
              <a:rPr lang="en-GB" dirty="0"/>
              <a:t> IT-</a:t>
            </a:r>
            <a:r>
              <a:rPr lang="en-GB" dirty="0" err="1"/>
              <a:t>systemer</a:t>
            </a:r>
            <a:r>
              <a:rPr lang="en-GB" dirty="0"/>
              <a:t>) </a:t>
            </a:r>
          </a:p>
          <a:p>
            <a:r>
              <a:rPr lang="en-GB" dirty="0" err="1"/>
              <a:t>Klar</a:t>
            </a:r>
            <a:r>
              <a:rPr lang="en-GB" dirty="0"/>
              <a:t> </a:t>
            </a:r>
            <a:r>
              <a:rPr lang="en-GB" dirty="0" err="1"/>
              <a:t>avgrensning</a:t>
            </a:r>
            <a:r>
              <a:rPr lang="en-GB" dirty="0"/>
              <a:t> </a:t>
            </a:r>
            <a:r>
              <a:rPr lang="en-GB" dirty="0" err="1"/>
              <a:t>basert</a:t>
            </a:r>
            <a:r>
              <a:rPr lang="en-GB" dirty="0"/>
              <a:t> </a:t>
            </a:r>
            <a:r>
              <a:rPr lang="en-GB" dirty="0" err="1"/>
              <a:t>på</a:t>
            </a:r>
            <a:r>
              <a:rPr lang="en-GB" dirty="0"/>
              <a:t> </a:t>
            </a:r>
            <a:r>
              <a:rPr lang="en-GB" dirty="0" err="1"/>
              <a:t>selskapsstørrelse</a:t>
            </a:r>
            <a:r>
              <a:rPr lang="en-GB" dirty="0"/>
              <a:t> (alle </a:t>
            </a:r>
            <a:r>
              <a:rPr lang="en-GB" dirty="0" err="1"/>
              <a:t>virksomheter</a:t>
            </a:r>
            <a:r>
              <a:rPr lang="en-GB" dirty="0"/>
              <a:t> </a:t>
            </a:r>
            <a:r>
              <a:rPr lang="en-GB" dirty="0" err="1"/>
              <a:t>som</a:t>
            </a:r>
            <a:r>
              <a:rPr lang="en-GB" dirty="0"/>
              <a:t> er </a:t>
            </a:r>
            <a:r>
              <a:rPr lang="en-GB" dirty="0" err="1"/>
              <a:t>mellomstore</a:t>
            </a:r>
            <a:r>
              <a:rPr lang="en-GB" dirty="0"/>
              <a:t> </a:t>
            </a:r>
            <a:r>
              <a:rPr lang="en-GB" dirty="0" err="1"/>
              <a:t>eller</a:t>
            </a:r>
            <a:r>
              <a:rPr lang="en-GB" dirty="0"/>
              <a:t> </a:t>
            </a:r>
            <a:r>
              <a:rPr lang="en-GB" dirty="0" err="1"/>
              <a:t>større</a:t>
            </a:r>
            <a:r>
              <a:rPr lang="en-GB" dirty="0"/>
              <a:t> </a:t>
            </a:r>
            <a:r>
              <a:rPr lang="en-GB" dirty="0" err="1"/>
              <a:t>omfattes</a:t>
            </a:r>
            <a:r>
              <a:rPr lang="en-GB" dirty="0"/>
              <a:t>) </a:t>
            </a:r>
            <a:r>
              <a:rPr lang="en-GB" dirty="0" err="1"/>
              <a:t>og</a:t>
            </a:r>
            <a:r>
              <a:rPr lang="en-GB" dirty="0"/>
              <a:t> </a:t>
            </a:r>
            <a:r>
              <a:rPr lang="en-GB" dirty="0" err="1"/>
              <a:t>kritisk</a:t>
            </a:r>
            <a:r>
              <a:rPr lang="en-GB" dirty="0"/>
              <a:t> </a:t>
            </a:r>
            <a:r>
              <a:rPr lang="en-GB" dirty="0" err="1"/>
              <a:t>funksjon</a:t>
            </a:r>
            <a:endParaRPr lang="en-GB" dirty="0"/>
          </a:p>
          <a:p>
            <a:pPr lvl="1"/>
            <a:r>
              <a:rPr lang="en-GB" dirty="0" err="1"/>
              <a:t>Fleksibilitet</a:t>
            </a:r>
            <a:r>
              <a:rPr lang="en-GB" dirty="0"/>
              <a:t> for EU-/EØS-</a:t>
            </a:r>
            <a:r>
              <a:rPr lang="en-GB" dirty="0" err="1"/>
              <a:t>landene</a:t>
            </a:r>
            <a:r>
              <a:rPr lang="en-GB" dirty="0"/>
              <a:t> </a:t>
            </a:r>
            <a:r>
              <a:rPr lang="en-GB" dirty="0" err="1"/>
              <a:t>til</a:t>
            </a:r>
            <a:r>
              <a:rPr lang="en-GB" dirty="0"/>
              <a:t> å </a:t>
            </a:r>
            <a:r>
              <a:rPr lang="en-GB" dirty="0" err="1"/>
              <a:t>definere</a:t>
            </a:r>
            <a:r>
              <a:rPr lang="en-GB" dirty="0"/>
              <a:t> </a:t>
            </a:r>
            <a:r>
              <a:rPr lang="en-GB" dirty="0" err="1"/>
              <a:t>mindre</a:t>
            </a:r>
            <a:r>
              <a:rPr lang="en-GB" dirty="0"/>
              <a:t> </a:t>
            </a:r>
            <a:r>
              <a:rPr lang="en-GB" dirty="0" err="1"/>
              <a:t>aktører</a:t>
            </a:r>
            <a:r>
              <a:rPr lang="en-GB" dirty="0"/>
              <a:t> </a:t>
            </a:r>
            <a:r>
              <a:rPr lang="en-GB" dirty="0" err="1"/>
              <a:t>som</a:t>
            </a:r>
            <a:r>
              <a:rPr lang="en-GB" dirty="0"/>
              <a:t> </a:t>
            </a:r>
            <a:r>
              <a:rPr lang="en-GB" dirty="0" err="1"/>
              <a:t>kan</a:t>
            </a:r>
            <a:r>
              <a:rPr lang="en-GB" dirty="0"/>
              <a:t> </a:t>
            </a:r>
            <a:r>
              <a:rPr lang="en-GB" dirty="0" err="1"/>
              <a:t>utgjøre</a:t>
            </a:r>
            <a:r>
              <a:rPr lang="en-GB" dirty="0"/>
              <a:t> </a:t>
            </a:r>
            <a:r>
              <a:rPr lang="en-GB" dirty="0" err="1"/>
              <a:t>høy</a:t>
            </a:r>
            <a:r>
              <a:rPr lang="en-GB" dirty="0"/>
              <a:t> </a:t>
            </a:r>
            <a:r>
              <a:rPr lang="en-GB" dirty="0" err="1"/>
              <a:t>risiko</a:t>
            </a:r>
            <a:endParaRPr lang="en-GB" dirty="0"/>
          </a:p>
          <a:p>
            <a:r>
              <a:rPr lang="en-GB" dirty="0" err="1"/>
              <a:t>Skille</a:t>
            </a:r>
            <a:r>
              <a:rPr lang="en-GB" dirty="0"/>
              <a:t> </a:t>
            </a:r>
            <a:r>
              <a:rPr lang="en-GB" dirty="0" err="1"/>
              <a:t>mellom</a:t>
            </a:r>
            <a:r>
              <a:rPr lang="en-GB" dirty="0"/>
              <a:t> ‘</a:t>
            </a:r>
            <a:r>
              <a:rPr lang="en-GB" dirty="0" err="1"/>
              <a:t>essensielle</a:t>
            </a:r>
            <a:r>
              <a:rPr lang="en-GB" dirty="0"/>
              <a:t>’ </a:t>
            </a:r>
            <a:r>
              <a:rPr lang="en-GB" dirty="0" err="1"/>
              <a:t>og</a:t>
            </a:r>
            <a:r>
              <a:rPr lang="en-GB" dirty="0"/>
              <a:t> ‘</a:t>
            </a:r>
            <a:r>
              <a:rPr lang="en-GB" dirty="0" err="1"/>
              <a:t>viktige</a:t>
            </a:r>
            <a:r>
              <a:rPr lang="en-GB" dirty="0"/>
              <a:t>’ </a:t>
            </a:r>
            <a:r>
              <a:rPr lang="en-GB" dirty="0" err="1"/>
              <a:t>aktører</a:t>
            </a:r>
            <a:r>
              <a:rPr lang="en-GB" dirty="0"/>
              <a:t> </a:t>
            </a:r>
            <a:r>
              <a:rPr lang="en-GB" dirty="0" err="1"/>
              <a:t>underlagt</a:t>
            </a:r>
            <a:r>
              <a:rPr lang="en-GB" dirty="0"/>
              <a:t> </a:t>
            </a:r>
            <a:r>
              <a:rPr lang="en-GB" dirty="0" err="1"/>
              <a:t>ulike</a:t>
            </a:r>
            <a:r>
              <a:rPr lang="en-GB" dirty="0"/>
              <a:t> </a:t>
            </a:r>
            <a:r>
              <a:rPr lang="en-GB" dirty="0" err="1"/>
              <a:t>tilsynsregimer</a:t>
            </a:r>
            <a:endParaRPr lang="en-GB" dirty="0"/>
          </a:p>
          <a:p>
            <a:r>
              <a:rPr lang="en-GB" dirty="0"/>
              <a:t>Mer </a:t>
            </a:r>
            <a:r>
              <a:rPr lang="en-GB" dirty="0" err="1"/>
              <a:t>harmoniserte</a:t>
            </a:r>
            <a:r>
              <a:rPr lang="en-GB" dirty="0"/>
              <a:t> </a:t>
            </a:r>
            <a:r>
              <a:rPr lang="en-GB" dirty="0" err="1"/>
              <a:t>krav</a:t>
            </a:r>
            <a:r>
              <a:rPr lang="en-GB" dirty="0"/>
              <a:t> </a:t>
            </a:r>
            <a:r>
              <a:rPr lang="en-GB" dirty="0" err="1"/>
              <a:t>til</a:t>
            </a:r>
            <a:r>
              <a:rPr lang="en-GB" dirty="0"/>
              <a:t> </a:t>
            </a:r>
            <a:r>
              <a:rPr lang="en-GB" dirty="0" err="1"/>
              <a:t>sikkerhet</a:t>
            </a:r>
            <a:r>
              <a:rPr lang="en-GB" dirty="0"/>
              <a:t> </a:t>
            </a:r>
            <a:r>
              <a:rPr lang="en-GB" dirty="0" err="1"/>
              <a:t>og</a:t>
            </a:r>
            <a:r>
              <a:rPr lang="en-GB" dirty="0"/>
              <a:t> </a:t>
            </a:r>
            <a:r>
              <a:rPr lang="en-GB" dirty="0" err="1"/>
              <a:t>rapportering</a:t>
            </a:r>
            <a:endParaRPr lang="en-GB" dirty="0"/>
          </a:p>
          <a:p>
            <a:r>
              <a:rPr lang="en-GB" dirty="0" err="1"/>
              <a:t>Sikkerhet</a:t>
            </a:r>
            <a:r>
              <a:rPr lang="en-GB" dirty="0"/>
              <a:t> </a:t>
            </a:r>
            <a:r>
              <a:rPr lang="en-GB" dirty="0" err="1"/>
              <a:t>i</a:t>
            </a:r>
            <a:r>
              <a:rPr lang="en-GB" dirty="0"/>
              <a:t> </a:t>
            </a:r>
            <a:r>
              <a:rPr lang="en-GB" dirty="0" err="1"/>
              <a:t>leverandørkjeder</a:t>
            </a:r>
            <a:endParaRPr lang="en-GB" dirty="0"/>
          </a:p>
          <a:p>
            <a:pPr lvl="1"/>
            <a:r>
              <a:rPr lang="en-GB" dirty="0" err="1"/>
              <a:t>Koordinerte</a:t>
            </a:r>
            <a:r>
              <a:rPr lang="en-GB" dirty="0"/>
              <a:t> </a:t>
            </a:r>
            <a:r>
              <a:rPr lang="en-GB" dirty="0" err="1"/>
              <a:t>risikovurderinger</a:t>
            </a:r>
            <a:r>
              <a:rPr lang="en-GB" dirty="0"/>
              <a:t> </a:t>
            </a:r>
            <a:r>
              <a:rPr lang="en-GB" dirty="0" err="1"/>
              <a:t>av</a:t>
            </a:r>
            <a:r>
              <a:rPr lang="en-GB" dirty="0"/>
              <a:t> NIS </a:t>
            </a:r>
            <a:r>
              <a:rPr lang="en-GB" dirty="0" err="1"/>
              <a:t>samarbeidsgruppen</a:t>
            </a:r>
            <a:endParaRPr lang="en-GB" dirty="0"/>
          </a:p>
          <a:p>
            <a:pPr lvl="1"/>
            <a:endParaRPr lang="en-GB" dirty="0"/>
          </a:p>
          <a:p>
            <a:pPr lvl="1"/>
            <a:endParaRPr lang="en-GB" dirty="0"/>
          </a:p>
        </p:txBody>
      </p:sp>
      <p:sp>
        <p:nvSpPr>
          <p:cNvPr id="4" name="Date Placeholder 3">
            <a:extLst>
              <a:ext uri="{FF2B5EF4-FFF2-40B4-BE49-F238E27FC236}">
                <a16:creationId xmlns:a16="http://schemas.microsoft.com/office/drawing/2014/main" id="{0103999F-C0CF-4395-A122-F302C9CE94DD}"/>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E664B5C1-CD15-4501-BCAE-C015C69BBD53}"/>
              </a:ext>
            </a:extLst>
          </p:cNvPr>
          <p:cNvSpPr>
            <a:spLocks noGrp="1"/>
          </p:cNvSpPr>
          <p:nvPr>
            <p:ph type="sldNum" sz="quarter" idx="12"/>
          </p:nvPr>
        </p:nvSpPr>
        <p:spPr/>
        <p:txBody>
          <a:bodyPr/>
          <a:lstStyle/>
          <a:p>
            <a:fld id="{EF325106-2BAA-2143-BAAD-26BC6E1F2002}" type="slidenum">
              <a:rPr lang="en-GB" smtClean="0"/>
              <a:t>22</a:t>
            </a:fld>
            <a:endParaRPr lang="en-GB"/>
          </a:p>
        </p:txBody>
      </p:sp>
    </p:spTree>
    <p:extLst>
      <p:ext uri="{BB962C8B-B14F-4D97-AF65-F5344CB8AC3E}">
        <p14:creationId xmlns:p14="http://schemas.microsoft.com/office/powerpoint/2010/main" val="67073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6D59DA-66DA-44DC-982E-D4503D91F3C6}"/>
              </a:ext>
            </a:extLst>
          </p:cNvPr>
          <p:cNvSpPr>
            <a:spLocks noGrp="1"/>
          </p:cNvSpPr>
          <p:nvPr>
            <p:ph type="dt" sz="half" idx="10"/>
          </p:nvPr>
        </p:nvSpPr>
        <p:spPr>
          <a:xfrm>
            <a:off x="1691914" y="6862178"/>
            <a:ext cx="2094098" cy="310896"/>
          </a:xfrm>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896B1441-8056-4A7A-9D9C-6A4C8419D3C2}"/>
              </a:ext>
            </a:extLst>
          </p:cNvPr>
          <p:cNvSpPr>
            <a:spLocks noGrp="1"/>
          </p:cNvSpPr>
          <p:nvPr>
            <p:ph type="sldNum" sz="quarter" idx="12"/>
          </p:nvPr>
        </p:nvSpPr>
        <p:spPr>
          <a:xfrm>
            <a:off x="-1701310" y="6797582"/>
            <a:ext cx="1104405" cy="301752"/>
          </a:xfrm>
        </p:spPr>
        <p:txBody>
          <a:bodyPr/>
          <a:lstStyle/>
          <a:p>
            <a:fld id="{EF325106-2BAA-2143-BAAD-26BC6E1F2002}" type="slidenum">
              <a:rPr lang="en-GB" smtClean="0"/>
              <a:t>23</a:t>
            </a:fld>
            <a:endParaRPr lang="en-GB"/>
          </a:p>
        </p:txBody>
      </p:sp>
      <p:graphicFrame>
        <p:nvGraphicFramePr>
          <p:cNvPr id="6" name="Content Placeholder 4">
            <a:extLst>
              <a:ext uri="{FF2B5EF4-FFF2-40B4-BE49-F238E27FC236}">
                <a16:creationId xmlns:a16="http://schemas.microsoft.com/office/drawing/2014/main" id="{C99A28D9-3AA1-4CE9-8444-0DB6E394CDE1}"/>
              </a:ext>
            </a:extLst>
          </p:cNvPr>
          <p:cNvGraphicFramePr>
            <a:graphicFrameLocks noGrp="1"/>
          </p:cNvGraphicFramePr>
          <p:nvPr>
            <p:ph sz="half" idx="1"/>
          </p:nvPr>
        </p:nvGraphicFramePr>
        <p:xfrm>
          <a:off x="2485508" y="1275973"/>
          <a:ext cx="5476875" cy="4453533"/>
        </p:xfrm>
        <a:graphic>
          <a:graphicData uri="http://schemas.openxmlformats.org/drawingml/2006/table">
            <a:tbl>
              <a:tblPr firstRow="1" bandRow="1">
                <a:tableStyleId>{9D7B26C5-4107-4FEC-AEDC-1716B250A1EF}</a:tableStyleId>
              </a:tblPr>
              <a:tblGrid>
                <a:gridCol w="2743200">
                  <a:extLst>
                    <a:ext uri="{9D8B030D-6E8A-4147-A177-3AD203B41FA5}">
                      <a16:colId xmlns:a16="http://schemas.microsoft.com/office/drawing/2014/main" val="986326530"/>
                    </a:ext>
                  </a:extLst>
                </a:gridCol>
                <a:gridCol w="2733675">
                  <a:extLst>
                    <a:ext uri="{9D8B030D-6E8A-4147-A177-3AD203B41FA5}">
                      <a16:colId xmlns:a16="http://schemas.microsoft.com/office/drawing/2014/main" val="1125273748"/>
                    </a:ext>
                  </a:extLst>
                </a:gridCol>
              </a:tblGrid>
              <a:tr h="335677">
                <a:tc>
                  <a:txBody>
                    <a:bodyPr/>
                    <a:lstStyle/>
                    <a:p>
                      <a:pPr algn="ctr"/>
                      <a:r>
                        <a:rPr lang="en-GB" sz="1400" dirty="0"/>
                        <a:t>Aim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400" dirty="0"/>
                        <a:t>Dat</a:t>
                      </a:r>
                      <a:r>
                        <a:rPr lang="en-GB" sz="1400" baseline="0" dirty="0"/>
                        <a:t>a Covered</a:t>
                      </a:r>
                      <a:endParaRPr lang="en-GB" sz="1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3782058"/>
                  </a:ext>
                </a:extLst>
              </a:tr>
              <a:tr h="662158">
                <a:tc>
                  <a:txBody>
                    <a:bodyPr/>
                    <a:lstStyle/>
                    <a:p>
                      <a:pPr algn="ctr"/>
                      <a:r>
                        <a:rPr lang="en-GB" sz="1100" dirty="0"/>
                        <a:t>Ensure</a:t>
                      </a:r>
                      <a:r>
                        <a:rPr lang="en-GB" sz="1100" baseline="0" dirty="0"/>
                        <a:t> </a:t>
                      </a:r>
                      <a:r>
                        <a:rPr lang="en-GB" sz="1100" b="1" baseline="0" dirty="0">
                          <a:solidFill>
                            <a:srgbClr val="FFC000"/>
                          </a:solidFill>
                        </a:rPr>
                        <a:t>FAIRNESS</a:t>
                      </a:r>
                      <a:r>
                        <a:rPr lang="en-GB" sz="1100" baseline="0" dirty="0"/>
                        <a:t> in the allocation of data value among the actors of the data economy</a:t>
                      </a:r>
                      <a:endParaRPr lang="en-GB" sz="1100" dirty="0"/>
                    </a:p>
                  </a:txBody>
                  <a:tcPr anchor="ctr">
                    <a:lnL w="12700" cap="flat" cmpd="sng" algn="ctr">
                      <a:solidFill>
                        <a:schemeClr val="tx1"/>
                      </a:solidFill>
                      <a:prstDash val="solid"/>
                      <a:round/>
                      <a:headEnd type="none" w="med" len="med"/>
                      <a:tailEnd type="none" w="med" len="med"/>
                    </a:lnL>
                  </a:tcPr>
                </a:tc>
                <a:tc>
                  <a:txBody>
                    <a:bodyPr/>
                    <a:lstStyle/>
                    <a:p>
                      <a:pPr algn="ctr"/>
                      <a:r>
                        <a:rPr lang="en-GB" sz="1100" dirty="0"/>
                        <a:t>Private sector data, personal and non-personal</a:t>
                      </a:r>
                      <a:r>
                        <a:rPr lang="en-GB" sz="1100" baseline="0" dirty="0"/>
                        <a:t> data, and co-generated (IoT) data</a:t>
                      </a:r>
                      <a:endParaRPr lang="en-GB" sz="11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8115375"/>
                  </a:ext>
                </a:extLst>
              </a:tr>
              <a:tr h="629176">
                <a:tc>
                  <a:txBody>
                    <a:bodyPr/>
                    <a:lstStyle/>
                    <a:p>
                      <a:pPr algn="ctr"/>
                      <a:r>
                        <a:rPr lang="en-GB" sz="1100" dirty="0"/>
                        <a:t>Tackle imbalances caused</a:t>
                      </a:r>
                      <a:r>
                        <a:rPr lang="en-GB" sz="1100" baseline="0" dirty="0"/>
                        <a:t> by the </a:t>
                      </a:r>
                      <a:r>
                        <a:rPr lang="en-GB" sz="1100" b="1" baseline="0" dirty="0">
                          <a:solidFill>
                            <a:schemeClr val="accent6"/>
                          </a:solidFill>
                        </a:rPr>
                        <a:t>MARKET POWER </a:t>
                      </a:r>
                      <a:r>
                        <a:rPr lang="en-GB" sz="1100" baseline="0" dirty="0"/>
                        <a:t>of gatekeepers</a:t>
                      </a:r>
                      <a:endParaRPr lang="en-GB" sz="1100" dirty="0"/>
                    </a:p>
                  </a:txBody>
                  <a:tcPr anchor="ctr">
                    <a:lnL w="12700" cap="flat" cmpd="sng" algn="ctr">
                      <a:solidFill>
                        <a:schemeClr val="tx1"/>
                      </a:solidFill>
                      <a:prstDash val="solid"/>
                      <a:round/>
                      <a:headEnd type="none" w="med" len="med"/>
                      <a:tailEnd type="none" w="med" len="med"/>
                    </a:lnL>
                  </a:tcPr>
                </a:tc>
                <a:tc>
                  <a:txBody>
                    <a:bodyPr/>
                    <a:lstStyle/>
                    <a:p>
                      <a:pPr algn="ctr"/>
                      <a:r>
                        <a:rPr lang="en-GB" sz="1100" dirty="0"/>
                        <a:t>Personal data and private sector data held by online platforms and originating from the users</a:t>
                      </a:r>
                      <a:r>
                        <a:rPr lang="en-GB" sz="1100" baseline="0" dirty="0"/>
                        <a:t> </a:t>
                      </a:r>
                      <a:endParaRPr lang="en-GB" sz="11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7748932"/>
                  </a:ext>
                </a:extLst>
              </a:tr>
              <a:tr h="767594">
                <a:tc>
                  <a:txBody>
                    <a:bodyPr/>
                    <a:lstStyle/>
                    <a:p>
                      <a:pPr algn="ctr"/>
                      <a:r>
                        <a:rPr lang="en-GB" sz="1100" dirty="0"/>
                        <a:t>Ensure</a:t>
                      </a:r>
                      <a:r>
                        <a:rPr lang="en-GB" sz="1100" baseline="0" dirty="0"/>
                        <a:t> </a:t>
                      </a:r>
                      <a:r>
                        <a:rPr lang="en-GB" sz="1100" b="1" baseline="0" dirty="0">
                          <a:solidFill>
                            <a:schemeClr val="accent2"/>
                          </a:solidFill>
                        </a:rPr>
                        <a:t>TRUST</a:t>
                      </a:r>
                      <a:r>
                        <a:rPr lang="en-GB" sz="1100" baseline="0" dirty="0"/>
                        <a:t> in data transactions</a:t>
                      </a:r>
                      <a:endParaRPr lang="en-GB" sz="1100" dirty="0"/>
                    </a:p>
                  </a:txBody>
                  <a:tcPr anchor="ctr">
                    <a:lnL w="12700" cap="flat" cmpd="sng" algn="ctr">
                      <a:solidFill>
                        <a:schemeClr val="tx1"/>
                      </a:solidFill>
                      <a:prstDash val="solid"/>
                      <a:round/>
                      <a:headEnd type="none" w="med" len="med"/>
                      <a:tailEnd type="none" w="med" len="med"/>
                    </a:lnL>
                  </a:tcPr>
                </a:tc>
                <a:tc>
                  <a:txBody>
                    <a:bodyPr/>
                    <a:lstStyle/>
                    <a:p>
                      <a:pPr algn="ctr"/>
                      <a:r>
                        <a:rPr lang="en-GB" sz="1100" dirty="0"/>
                        <a:t>Public and private</a:t>
                      </a:r>
                      <a:r>
                        <a:rPr lang="en-GB" sz="1100" baseline="0" dirty="0"/>
                        <a:t> non-personal </a:t>
                      </a:r>
                      <a:r>
                        <a:rPr lang="en-GB" sz="1100" dirty="0"/>
                        <a:t>data,</a:t>
                      </a:r>
                      <a:r>
                        <a:rPr lang="en-GB" sz="1100" baseline="0" dirty="0"/>
                        <a:t> </a:t>
                      </a:r>
                      <a:r>
                        <a:rPr lang="en-GB" sz="1100" dirty="0"/>
                        <a:t>and personal data</a:t>
                      </a:r>
                      <a:r>
                        <a:rPr lang="en-GB" sz="1100" baseline="0" dirty="0"/>
                        <a:t> </a:t>
                      </a:r>
                      <a:r>
                        <a:rPr lang="en-GB" sz="1100" dirty="0"/>
                        <a:t>voluntarily made available</a:t>
                      </a:r>
                      <a:r>
                        <a:rPr lang="en-GB" sz="1100" baseline="0" dirty="0"/>
                        <a:t> by data holders</a:t>
                      </a:r>
                      <a:endParaRPr lang="en-GB" sz="1100" b="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04646576"/>
                  </a:ext>
                </a:extLst>
              </a:tr>
              <a:tr h="629176">
                <a:tc>
                  <a:txBody>
                    <a:bodyPr/>
                    <a:lstStyle/>
                    <a:p>
                      <a:pPr algn="ctr"/>
                      <a:r>
                        <a:rPr lang="en-GB" sz="1100" dirty="0"/>
                        <a:t>Promote</a:t>
                      </a:r>
                      <a:r>
                        <a:rPr lang="en-GB" sz="1100" baseline="0" dirty="0"/>
                        <a:t> use of </a:t>
                      </a:r>
                      <a:r>
                        <a:rPr lang="en-GB" sz="1100" b="1" baseline="0" dirty="0">
                          <a:solidFill>
                            <a:schemeClr val="accent3"/>
                          </a:solidFill>
                        </a:rPr>
                        <a:t>OPEN DATA </a:t>
                      </a:r>
                      <a:endParaRPr lang="en-GB" sz="1100" b="1" dirty="0">
                        <a:solidFill>
                          <a:schemeClr val="accent3"/>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Data in an open format that can be freely used, re-used and shared by anyone for any purpose</a:t>
                      </a:r>
                      <a:endParaRPr lang="en-GB" sz="1100" b="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9433940"/>
                  </a:ext>
                </a:extLst>
              </a:tr>
              <a:tr h="662158">
                <a:tc>
                  <a:txBody>
                    <a:bodyPr/>
                    <a:lstStyle/>
                    <a:p>
                      <a:pPr algn="ctr"/>
                      <a:r>
                        <a:rPr lang="en-GB" sz="1100" dirty="0"/>
                        <a:t>Ensure </a:t>
                      </a:r>
                      <a:r>
                        <a:rPr lang="en-GB" sz="1100" b="1" dirty="0"/>
                        <a:t>FREE</a:t>
                      </a:r>
                      <a:r>
                        <a:rPr lang="en-GB" sz="1100" b="1" baseline="0" dirty="0"/>
                        <a:t> FLOW OF DATA </a:t>
                      </a:r>
                      <a:r>
                        <a:rPr lang="en-GB" sz="1100" baseline="0" dirty="0"/>
                        <a:t>other than personal data within the Union</a:t>
                      </a:r>
                      <a:endParaRPr lang="en-GB" sz="1100" dirty="0"/>
                    </a:p>
                  </a:txBody>
                  <a:tcPr anchor="ctr">
                    <a:lnL w="12700" cap="flat" cmpd="sng" algn="ctr">
                      <a:solidFill>
                        <a:schemeClr val="tx1"/>
                      </a:solidFill>
                      <a:prstDash val="solid"/>
                      <a:round/>
                      <a:headEnd type="none" w="med" len="med"/>
                      <a:tailEnd type="none" w="med" len="med"/>
                    </a:lnL>
                  </a:tcPr>
                </a:tc>
                <a:tc>
                  <a:txBody>
                    <a:bodyPr/>
                    <a:lstStyle/>
                    <a:p>
                      <a:pPr algn="ctr"/>
                      <a:r>
                        <a:rPr lang="en-GB" sz="1100" dirty="0"/>
                        <a:t>Non-</a:t>
                      </a:r>
                      <a:r>
                        <a:rPr lang="en-GB" sz="1100" baseline="0" dirty="0"/>
                        <a:t>personal data</a:t>
                      </a:r>
                      <a:endParaRPr lang="en-GB" sz="11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8417217"/>
                  </a:ext>
                </a:extLst>
              </a:tr>
              <a:tr h="767594">
                <a:tc>
                  <a:txBody>
                    <a:bodyPr/>
                    <a:lstStyle/>
                    <a:p>
                      <a:pPr algn="ctr"/>
                      <a:r>
                        <a:rPr lang="en-GB" sz="1100" dirty="0"/>
                        <a:t>Ensures a high-level</a:t>
                      </a:r>
                      <a:r>
                        <a:rPr lang="en-GB" sz="1100" baseline="0" dirty="0"/>
                        <a:t> of </a:t>
                      </a:r>
                      <a:r>
                        <a:rPr lang="en-GB" sz="1100" b="1" baseline="0" dirty="0">
                          <a:solidFill>
                            <a:schemeClr val="accent1"/>
                          </a:solidFill>
                        </a:rPr>
                        <a:t>DATA PROTECTION </a:t>
                      </a:r>
                      <a:r>
                        <a:rPr lang="en-GB" sz="1100" baseline="0" dirty="0"/>
                        <a:t>and free flow of personal data in the Union</a:t>
                      </a:r>
                      <a:endParaRPr lang="en-GB" sz="11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100" dirty="0"/>
                        <a:t>Personal</a:t>
                      </a:r>
                      <a:r>
                        <a:rPr lang="en-GB" sz="1100" baseline="0" dirty="0"/>
                        <a:t> data</a:t>
                      </a:r>
                      <a:endParaRPr lang="en-GB" sz="11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394499"/>
                  </a:ext>
                </a:extLst>
              </a:tr>
            </a:tbl>
          </a:graphicData>
        </a:graphic>
      </p:graphicFrame>
      <p:sp>
        <p:nvSpPr>
          <p:cNvPr id="7" name="Title 3">
            <a:extLst>
              <a:ext uri="{FF2B5EF4-FFF2-40B4-BE49-F238E27FC236}">
                <a16:creationId xmlns:a16="http://schemas.microsoft.com/office/drawing/2014/main" id="{6AF8687C-F735-4D13-8038-13050555C147}"/>
              </a:ext>
            </a:extLst>
          </p:cNvPr>
          <p:cNvSpPr>
            <a:spLocks noGrp="1"/>
          </p:cNvSpPr>
          <p:nvPr>
            <p:ph type="title"/>
          </p:nvPr>
        </p:nvSpPr>
        <p:spPr>
          <a:xfrm>
            <a:off x="-685800" y="493616"/>
            <a:ext cx="10515600" cy="782357"/>
          </a:xfrm>
        </p:spPr>
        <p:txBody>
          <a:bodyPr/>
          <a:lstStyle/>
          <a:p>
            <a:r>
              <a:rPr lang="en-GB" dirty="0" err="1"/>
              <a:t>Komplementerende</a:t>
            </a:r>
            <a:r>
              <a:rPr lang="en-GB" dirty="0"/>
              <a:t> </a:t>
            </a:r>
            <a:r>
              <a:rPr lang="en-GB" dirty="0" err="1"/>
              <a:t>regelverk</a:t>
            </a:r>
            <a:r>
              <a:rPr lang="en-GB" dirty="0"/>
              <a:t> </a:t>
            </a:r>
            <a:r>
              <a:rPr lang="en-GB" dirty="0" err="1"/>
              <a:t>og</a:t>
            </a:r>
            <a:r>
              <a:rPr lang="en-GB" dirty="0"/>
              <a:t> EØS-</a:t>
            </a:r>
            <a:r>
              <a:rPr lang="en-GB" dirty="0" err="1"/>
              <a:t>avtalen</a:t>
            </a:r>
            <a:endParaRPr lang="en-GB" dirty="0"/>
          </a:p>
        </p:txBody>
      </p:sp>
      <p:sp>
        <p:nvSpPr>
          <p:cNvPr id="8" name="Slide Number Placeholder 2">
            <a:extLst>
              <a:ext uri="{FF2B5EF4-FFF2-40B4-BE49-F238E27FC236}">
                <a16:creationId xmlns:a16="http://schemas.microsoft.com/office/drawing/2014/main" id="{03727DA5-BF95-4B1D-8042-1463B936377B}"/>
              </a:ext>
            </a:extLst>
          </p:cNvPr>
          <p:cNvSpPr txBox="1">
            <a:spLocks/>
          </p:cNvSpPr>
          <p:nvPr/>
        </p:nvSpPr>
        <p:spPr>
          <a:xfrm>
            <a:off x="-1201282" y="651907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23</a:t>
            </a:fld>
            <a:endParaRPr lang="en-GB"/>
          </a:p>
        </p:txBody>
      </p:sp>
      <p:graphicFrame>
        <p:nvGraphicFramePr>
          <p:cNvPr id="14" name="Diagram 13">
            <a:extLst>
              <a:ext uri="{FF2B5EF4-FFF2-40B4-BE49-F238E27FC236}">
                <a16:creationId xmlns:a16="http://schemas.microsoft.com/office/drawing/2014/main" id="{FDBBC0B9-4B8E-46D2-B4BC-AB587DB9591F}"/>
              </a:ext>
            </a:extLst>
          </p:cNvPr>
          <p:cNvGraphicFramePr/>
          <p:nvPr>
            <p:extLst>
              <p:ext uri="{D42A27DB-BD31-4B8C-83A1-F6EECF244321}">
                <p14:modId xmlns:p14="http://schemas.microsoft.com/office/powerpoint/2010/main" val="949671498"/>
              </p:ext>
            </p:extLst>
          </p:nvPr>
        </p:nvGraphicFramePr>
        <p:xfrm>
          <a:off x="242775" y="1386841"/>
          <a:ext cx="2906414" cy="4335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05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E4E774-15C9-43C9-8E95-283D228FC9FD}"/>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DCE439E-BFAE-8F4D-A98D-5EEC6A58FC1A}" type="datetime3">
              <a:rPr kumimoji="0" lang="en-US" sz="900" b="0" i="0" u="none" strike="noStrike" kern="1200" cap="none" spc="0" normalizeH="0" baseline="0" noProof="0" smtClean="0">
                <a:ln>
                  <a:noFill/>
                </a:ln>
                <a:solidFill>
                  <a:srgbClr val="FFFFFF"/>
                </a:solidFill>
                <a:effectLst/>
                <a:uLnTx/>
                <a:uFillTx/>
                <a:latin typeface="Open Sans" charset="0"/>
                <a:ea typeface="Open Sans" charset="0"/>
                <a:cs typeface="Open Sans" charset="0"/>
              </a:rPr>
              <a:pPr marL="0" marR="0" lvl="0" indent="0" algn="ctr" defTabSz="914400" rtl="0" eaLnBrk="1" fontAlgn="auto" latinLnBrk="0" hangingPunct="1">
                <a:lnSpc>
                  <a:spcPct val="100000"/>
                </a:lnSpc>
                <a:spcBef>
                  <a:spcPts val="0"/>
                </a:spcBef>
                <a:spcAft>
                  <a:spcPts val="0"/>
                </a:spcAft>
                <a:buClrTx/>
                <a:buSzTx/>
                <a:buFontTx/>
                <a:buNone/>
                <a:tabLst/>
                <a:defRPr/>
              </a:pPr>
              <a:t>19 September 2022</a:t>
            </a:fld>
            <a:endParaRPr kumimoji="0" lang="en-GB" sz="900" b="0" i="0" u="none" strike="noStrike" kern="1200" cap="none" spc="0" normalizeH="0" baseline="0" noProof="0" dirty="0">
              <a:ln>
                <a:noFill/>
              </a:ln>
              <a:solidFill>
                <a:srgbClr val="FFFFFF"/>
              </a:solidFill>
              <a:effectLst/>
              <a:uLnTx/>
              <a:uFillTx/>
              <a:latin typeface="Open Sans" charset="0"/>
              <a:ea typeface="Open Sans" charset="0"/>
              <a:cs typeface="Open Sans" charset="0"/>
            </a:endParaRPr>
          </a:p>
        </p:txBody>
      </p:sp>
      <p:sp>
        <p:nvSpPr>
          <p:cNvPr id="5" name="Slide Number Placeholder 4">
            <a:extLst>
              <a:ext uri="{FF2B5EF4-FFF2-40B4-BE49-F238E27FC236}">
                <a16:creationId xmlns:a16="http://schemas.microsoft.com/office/drawing/2014/main" id="{05725D2C-3878-4D04-A27F-A4F64F7781D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325106-2BAA-2143-BAAD-26BC6E1F2002}" type="slidenum">
              <a:rPr kumimoji="0" lang="en-GB" sz="900" b="0" i="0" u="none" strike="noStrike" kern="1200" cap="none" spc="0" normalizeH="0" baseline="0" noProof="0" smtClean="0">
                <a:ln>
                  <a:noFill/>
                </a:ln>
                <a:solidFill>
                  <a:srgbClr val="FFFFFF"/>
                </a:solidFill>
                <a:effectLst/>
                <a:uLnTx/>
                <a:uFillTx/>
                <a:latin typeface="Open Sans" charset="0"/>
                <a:ea typeface="Open Sans" charset="0"/>
                <a:cs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900" b="0" i="0" u="none" strike="noStrike" kern="1200" cap="none" spc="0" normalizeH="0" baseline="0" noProof="0">
              <a:ln>
                <a:noFill/>
              </a:ln>
              <a:solidFill>
                <a:srgbClr val="FFFFFF"/>
              </a:solidFill>
              <a:effectLst/>
              <a:uLnTx/>
              <a:uFillTx/>
              <a:latin typeface="Open Sans" charset="0"/>
              <a:ea typeface="Open Sans" charset="0"/>
              <a:cs typeface="Open Sans" charset="0"/>
            </a:endParaRPr>
          </a:p>
        </p:txBody>
      </p:sp>
      <p:sp>
        <p:nvSpPr>
          <p:cNvPr id="7" name="Content Placeholder 6">
            <a:extLst>
              <a:ext uri="{FF2B5EF4-FFF2-40B4-BE49-F238E27FC236}">
                <a16:creationId xmlns:a16="http://schemas.microsoft.com/office/drawing/2014/main" id="{E181464C-A933-43F1-B625-1ED1E0DE511B}"/>
              </a:ext>
            </a:extLst>
          </p:cNvPr>
          <p:cNvSpPr>
            <a:spLocks noGrp="1"/>
          </p:cNvSpPr>
          <p:nvPr>
            <p:ph idx="1"/>
          </p:nvPr>
        </p:nvSpPr>
        <p:spPr>
          <a:xfrm>
            <a:off x="234315" y="3165625"/>
            <a:ext cx="8675370" cy="526750"/>
          </a:xfrm>
        </p:spPr>
        <p:txBody>
          <a:bodyPr/>
          <a:lstStyle/>
          <a:p>
            <a:pPr marL="0" indent="0" algn="ctr">
              <a:buNone/>
            </a:pPr>
            <a:r>
              <a:rPr lang="en-GB" b="1" dirty="0" err="1"/>
              <a:t>Takk</a:t>
            </a:r>
            <a:r>
              <a:rPr lang="en-GB" b="1" dirty="0"/>
              <a:t> for </a:t>
            </a:r>
            <a:r>
              <a:rPr lang="en-GB" b="1" dirty="0" err="1"/>
              <a:t>oppmerksomheten</a:t>
            </a:r>
            <a:r>
              <a:rPr lang="en-GB" b="1" dirty="0"/>
              <a:t>!</a:t>
            </a:r>
          </a:p>
        </p:txBody>
      </p:sp>
      <p:sp>
        <p:nvSpPr>
          <p:cNvPr id="6" name="TextBox 5">
            <a:extLst>
              <a:ext uri="{FF2B5EF4-FFF2-40B4-BE49-F238E27FC236}">
                <a16:creationId xmlns:a16="http://schemas.microsoft.com/office/drawing/2014/main" id="{108AFE6D-4541-48AE-8F54-3201B06DFB87}"/>
              </a:ext>
            </a:extLst>
          </p:cNvPr>
          <p:cNvSpPr txBox="1"/>
          <p:nvPr/>
        </p:nvSpPr>
        <p:spPr>
          <a:xfrm>
            <a:off x="2286000" y="5308076"/>
            <a:ext cx="4572000" cy="369332"/>
          </a:xfrm>
          <a:prstGeom prst="rect">
            <a:avLst/>
          </a:prstGeom>
          <a:noFill/>
        </p:spPr>
        <p:txBody>
          <a:bodyPr wrap="square">
            <a:spAutoFit/>
          </a:bodyPr>
          <a:lstStyle/>
          <a:p>
            <a:pPr algn="ctr"/>
            <a:r>
              <a:rPr lang="en-GB" dirty="0">
                <a:hlinkClick r:id="rId3"/>
              </a:rPr>
              <a:t>www.efta.int</a:t>
            </a:r>
            <a:r>
              <a:rPr lang="en-GB" dirty="0"/>
              <a:t> </a:t>
            </a:r>
          </a:p>
        </p:txBody>
      </p:sp>
    </p:spTree>
    <p:extLst>
      <p:ext uri="{BB962C8B-B14F-4D97-AF65-F5344CB8AC3E}">
        <p14:creationId xmlns:p14="http://schemas.microsoft.com/office/powerpoint/2010/main" val="210174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D36587-EE50-4007-A395-BBC37286B6D7}"/>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EE40A8FA-4C6E-425B-9669-5B42011D35D8}"/>
              </a:ext>
            </a:extLst>
          </p:cNvPr>
          <p:cNvSpPr>
            <a:spLocks noGrp="1"/>
          </p:cNvSpPr>
          <p:nvPr>
            <p:ph type="sldNum" sz="quarter" idx="12"/>
          </p:nvPr>
        </p:nvSpPr>
        <p:spPr/>
        <p:txBody>
          <a:bodyPr/>
          <a:lstStyle/>
          <a:p>
            <a:fld id="{EF325106-2BAA-2143-BAAD-26BC6E1F2002}" type="slidenum">
              <a:rPr lang="en-GB" smtClean="0"/>
              <a:t>3</a:t>
            </a:fld>
            <a:endParaRPr lang="en-GB"/>
          </a:p>
        </p:txBody>
      </p:sp>
      <p:pic>
        <p:nvPicPr>
          <p:cNvPr id="1026" name="Picture 2" descr="EØS-organene - regjeringen.no">
            <a:extLst>
              <a:ext uri="{FF2B5EF4-FFF2-40B4-BE49-F238E27FC236}">
                <a16:creationId xmlns:a16="http://schemas.microsoft.com/office/drawing/2014/main" id="{1AF2A109-A0B8-44F6-91C6-9A0101476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09600"/>
            <a:ext cx="5334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11F209-A6BA-481D-9CC5-D8691B021868}"/>
              </a:ext>
            </a:extLst>
          </p:cNvPr>
          <p:cNvSpPr txBox="1"/>
          <p:nvPr/>
        </p:nvSpPr>
        <p:spPr>
          <a:xfrm>
            <a:off x="3783874" y="2967335"/>
            <a:ext cx="1576251" cy="923330"/>
          </a:xfrm>
          <a:prstGeom prst="rect">
            <a:avLst/>
          </a:prstGeom>
          <a:solidFill>
            <a:schemeClr val="bg2"/>
          </a:solidFill>
        </p:spPr>
        <p:txBody>
          <a:bodyPr wrap="square" rtlCol="0">
            <a:spAutoFit/>
          </a:bodyPr>
          <a:lstStyle/>
          <a:p>
            <a:pPr algn="ctr"/>
            <a:r>
              <a:rPr lang="en-GB" dirty="0"/>
              <a:t>TO-PILAR SYSTEMET I EØS</a:t>
            </a:r>
          </a:p>
        </p:txBody>
      </p:sp>
      <p:sp>
        <p:nvSpPr>
          <p:cNvPr id="2" name="Rectangle: Rounded Corners 1">
            <a:extLst>
              <a:ext uri="{FF2B5EF4-FFF2-40B4-BE49-F238E27FC236}">
                <a16:creationId xmlns:a16="http://schemas.microsoft.com/office/drawing/2014/main" id="{26922795-7962-4BE4-BC96-AD12B3326D39}"/>
              </a:ext>
            </a:extLst>
          </p:cNvPr>
          <p:cNvSpPr/>
          <p:nvPr/>
        </p:nvSpPr>
        <p:spPr>
          <a:xfrm>
            <a:off x="3810000" y="1580606"/>
            <a:ext cx="1467395" cy="92333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38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tanding Committee of the EFTA States | European Free Trade Association">
            <a:extLst>
              <a:ext uri="{FF2B5EF4-FFF2-40B4-BE49-F238E27FC236}">
                <a16:creationId xmlns:a16="http://schemas.microsoft.com/office/drawing/2014/main" id="{4B12D13B-D725-433D-A153-211C628D8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63" t="5026" r="7097" b="2618"/>
          <a:stretch/>
        </p:blipFill>
        <p:spPr bwMode="auto">
          <a:xfrm>
            <a:off x="532660" y="772357"/>
            <a:ext cx="8123068" cy="4944862"/>
          </a:xfrm>
          <a:prstGeom prst="rect">
            <a:avLst/>
          </a:prstGeom>
          <a:solidFill>
            <a:srgbClr val="FFFFFF"/>
          </a:solidFill>
        </p:spPr>
      </p:pic>
      <p:sp>
        <p:nvSpPr>
          <p:cNvPr id="4" name="Date Placeholder 3">
            <a:extLst>
              <a:ext uri="{FF2B5EF4-FFF2-40B4-BE49-F238E27FC236}">
                <a16:creationId xmlns:a16="http://schemas.microsoft.com/office/drawing/2014/main" id="{853AF8C4-D3E7-4254-849C-199DF3F7FA3D}"/>
              </a:ext>
            </a:extLst>
          </p:cNvPr>
          <p:cNvSpPr>
            <a:spLocks noGrp="1"/>
          </p:cNvSpPr>
          <p:nvPr>
            <p:ph type="dt" sz="half" idx="10"/>
          </p:nvPr>
        </p:nvSpPr>
        <p:spPr>
          <a:xfrm>
            <a:off x="3524952" y="6547104"/>
            <a:ext cx="2094098" cy="310896"/>
          </a:xfrm>
        </p:spPr>
        <p:txBody>
          <a:bodyPr anchor="ctr">
            <a:normAutofit/>
          </a:bodyPr>
          <a:lstStyle/>
          <a:p>
            <a:pPr>
              <a:spcAft>
                <a:spcPts val="600"/>
              </a:spcAft>
            </a:pPr>
            <a:fld id="{4DCE439E-BFAE-8F4D-A98D-5EEC6A58FC1A}" type="datetime3">
              <a:rPr lang="en-US" smtClean="0"/>
              <a:pPr>
                <a:spcAft>
                  <a:spcPts val="600"/>
                </a:spcAft>
              </a:pPr>
              <a:t>19 September 2022</a:t>
            </a:fld>
            <a:endParaRPr lang="en-GB"/>
          </a:p>
        </p:txBody>
      </p:sp>
      <p:sp>
        <p:nvSpPr>
          <p:cNvPr id="5" name="Slide Number Placeholder 4">
            <a:extLst>
              <a:ext uri="{FF2B5EF4-FFF2-40B4-BE49-F238E27FC236}">
                <a16:creationId xmlns:a16="http://schemas.microsoft.com/office/drawing/2014/main" id="{368D9794-D4C3-4313-922D-77AE3E645CF1}"/>
              </a:ext>
            </a:extLst>
          </p:cNvPr>
          <p:cNvSpPr>
            <a:spLocks noGrp="1"/>
          </p:cNvSpPr>
          <p:nvPr>
            <p:ph type="sldNum" sz="quarter" idx="12"/>
          </p:nvPr>
        </p:nvSpPr>
        <p:spPr>
          <a:xfrm>
            <a:off x="131728" y="6556248"/>
            <a:ext cx="1104405" cy="301752"/>
          </a:xfrm>
        </p:spPr>
        <p:txBody>
          <a:bodyPr anchor="ctr">
            <a:normAutofit/>
          </a:bodyPr>
          <a:lstStyle/>
          <a:p>
            <a:pPr>
              <a:spcAft>
                <a:spcPts val="600"/>
              </a:spcAft>
            </a:pPr>
            <a:fld id="{EF325106-2BAA-2143-BAAD-26BC6E1F2002}" type="slidenum">
              <a:rPr lang="en-GB" smtClean="0"/>
              <a:pPr>
                <a:spcAft>
                  <a:spcPts val="600"/>
                </a:spcAft>
              </a:pPr>
              <a:t>4</a:t>
            </a:fld>
            <a:endParaRPr lang="en-GB"/>
          </a:p>
        </p:txBody>
      </p:sp>
      <p:sp>
        <p:nvSpPr>
          <p:cNvPr id="7" name="Rectangle 6">
            <a:extLst>
              <a:ext uri="{FF2B5EF4-FFF2-40B4-BE49-F238E27FC236}">
                <a16:creationId xmlns:a16="http://schemas.microsoft.com/office/drawing/2014/main" id="{E4A0DED3-8B01-42E9-9E7B-2CECEE5A9FF9}"/>
              </a:ext>
            </a:extLst>
          </p:cNvPr>
          <p:cNvSpPr/>
          <p:nvPr/>
        </p:nvSpPr>
        <p:spPr>
          <a:xfrm>
            <a:off x="2405849" y="3142695"/>
            <a:ext cx="1119103" cy="64807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6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333E-CAB5-468B-921D-44C9A58C9FBB}"/>
              </a:ext>
            </a:extLst>
          </p:cNvPr>
          <p:cNvSpPr>
            <a:spLocks noGrp="1"/>
          </p:cNvSpPr>
          <p:nvPr>
            <p:ph type="title"/>
          </p:nvPr>
        </p:nvSpPr>
        <p:spPr/>
        <p:txBody>
          <a:bodyPr/>
          <a:lstStyle/>
          <a:p>
            <a:r>
              <a:rPr lang="en-GB" dirty="0" err="1"/>
              <a:t>Europakommisjonens</a:t>
            </a:r>
            <a:r>
              <a:rPr lang="en-GB" dirty="0"/>
              <a:t> strategi for </a:t>
            </a:r>
            <a:br>
              <a:rPr lang="en-GB" dirty="0"/>
            </a:br>
            <a:r>
              <a:rPr lang="en-GB" dirty="0" err="1"/>
              <a:t>Europas</a:t>
            </a:r>
            <a:r>
              <a:rPr lang="en-GB" dirty="0"/>
              <a:t> </a:t>
            </a:r>
            <a:r>
              <a:rPr lang="en-GB" dirty="0" err="1"/>
              <a:t>digitale</a:t>
            </a:r>
            <a:r>
              <a:rPr lang="en-GB" dirty="0"/>
              <a:t> </a:t>
            </a:r>
            <a:r>
              <a:rPr lang="en-GB" dirty="0" err="1"/>
              <a:t>framtid</a:t>
            </a:r>
            <a:br>
              <a:rPr lang="en-GB" dirty="0"/>
            </a:br>
            <a:br>
              <a:rPr lang="en-GB" dirty="0"/>
            </a:br>
            <a:endParaRPr lang="en-GB" dirty="0"/>
          </a:p>
        </p:txBody>
      </p:sp>
      <p:sp>
        <p:nvSpPr>
          <p:cNvPr id="4" name="Date Placeholder 3">
            <a:extLst>
              <a:ext uri="{FF2B5EF4-FFF2-40B4-BE49-F238E27FC236}">
                <a16:creationId xmlns:a16="http://schemas.microsoft.com/office/drawing/2014/main" id="{DD35F0FF-4655-4315-B47B-1EC9FCCE1DB1}"/>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1E66CE7E-E69F-480E-BD5D-812FDBF345E0}"/>
              </a:ext>
            </a:extLst>
          </p:cNvPr>
          <p:cNvSpPr>
            <a:spLocks noGrp="1"/>
          </p:cNvSpPr>
          <p:nvPr>
            <p:ph type="sldNum" sz="quarter" idx="12"/>
          </p:nvPr>
        </p:nvSpPr>
        <p:spPr/>
        <p:txBody>
          <a:bodyPr/>
          <a:lstStyle/>
          <a:p>
            <a:fld id="{EF325106-2BAA-2143-BAAD-26BC6E1F2002}" type="slidenum">
              <a:rPr lang="en-GB" smtClean="0"/>
              <a:t>5</a:t>
            </a:fld>
            <a:endParaRPr lang="en-GB"/>
          </a:p>
        </p:txBody>
      </p:sp>
      <p:graphicFrame>
        <p:nvGraphicFramePr>
          <p:cNvPr id="6" name="Content Placeholder 4">
            <a:extLst>
              <a:ext uri="{FF2B5EF4-FFF2-40B4-BE49-F238E27FC236}">
                <a16:creationId xmlns:a16="http://schemas.microsoft.com/office/drawing/2014/main" id="{89476BE5-4FFC-4C16-9C1E-A1902EE9FFF4}"/>
              </a:ext>
            </a:extLst>
          </p:cNvPr>
          <p:cNvGraphicFramePr>
            <a:graphicFrameLocks noGrp="1"/>
          </p:cNvGraphicFramePr>
          <p:nvPr>
            <p:ph idx="1"/>
            <p:extLst>
              <p:ext uri="{D42A27DB-BD31-4B8C-83A1-F6EECF244321}">
                <p14:modId xmlns:p14="http://schemas.microsoft.com/office/powerpoint/2010/main" val="1138709647"/>
              </p:ext>
            </p:extLst>
          </p:nvPr>
        </p:nvGraphicFramePr>
        <p:xfrm>
          <a:off x="200114" y="1586015"/>
          <a:ext cx="8674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E6821AED-E12E-4864-90CF-2AA6E4103B6C}"/>
              </a:ext>
            </a:extLst>
          </p:cNvPr>
          <p:cNvGrpSpPr/>
          <p:nvPr/>
        </p:nvGrpSpPr>
        <p:grpSpPr>
          <a:xfrm>
            <a:off x="599222" y="2844316"/>
            <a:ext cx="1429447" cy="929140"/>
            <a:chOff x="1858330" y="1284460"/>
            <a:chExt cx="1429447" cy="929140"/>
          </a:xfrm>
          <a:solidFill>
            <a:schemeClr val="accent1">
              <a:lumMod val="60000"/>
              <a:lumOff val="40000"/>
            </a:schemeClr>
          </a:solidFill>
        </p:grpSpPr>
        <p:sp>
          <p:nvSpPr>
            <p:cNvPr id="8" name="Rectangle: Rounded Corners 7">
              <a:extLst>
                <a:ext uri="{FF2B5EF4-FFF2-40B4-BE49-F238E27FC236}">
                  <a16:creationId xmlns:a16="http://schemas.microsoft.com/office/drawing/2014/main" id="{E54266D2-256D-4347-BD3D-35BBAA04EF2A}"/>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94743705-EA2C-480D-9903-1A04058C26B6}"/>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dirty="0">
                  <a:latin typeface="Libre Baskerville" panose="02000000000000000000" pitchFamily="50" charset="0"/>
                </a:rPr>
                <a:t>Destination Earth</a:t>
              </a:r>
              <a:r>
                <a:rPr lang="en-US" sz="1300" kern="1200" dirty="0">
                  <a:latin typeface="Libre Baskerville" panose="02000000000000000000" pitchFamily="50" charset="0"/>
                </a:rPr>
                <a:t>, Right to Repair</a:t>
              </a:r>
            </a:p>
          </p:txBody>
        </p:sp>
      </p:grpSp>
      <p:grpSp>
        <p:nvGrpSpPr>
          <p:cNvPr id="13" name="Group 12">
            <a:extLst>
              <a:ext uri="{FF2B5EF4-FFF2-40B4-BE49-F238E27FC236}">
                <a16:creationId xmlns:a16="http://schemas.microsoft.com/office/drawing/2014/main" id="{050155E5-C49C-476F-B51A-97B967142661}"/>
              </a:ext>
            </a:extLst>
          </p:cNvPr>
          <p:cNvGrpSpPr/>
          <p:nvPr/>
        </p:nvGrpSpPr>
        <p:grpSpPr>
          <a:xfrm>
            <a:off x="7070128" y="2847832"/>
            <a:ext cx="1429447" cy="929140"/>
            <a:chOff x="1858330" y="1284460"/>
            <a:chExt cx="1429447" cy="929140"/>
          </a:xfrm>
          <a:solidFill>
            <a:schemeClr val="accent1">
              <a:lumMod val="60000"/>
              <a:lumOff val="40000"/>
            </a:schemeClr>
          </a:solidFill>
        </p:grpSpPr>
        <p:sp>
          <p:nvSpPr>
            <p:cNvPr id="14" name="Rectangle: Rounded Corners 13">
              <a:extLst>
                <a:ext uri="{FF2B5EF4-FFF2-40B4-BE49-F238E27FC236}">
                  <a16:creationId xmlns:a16="http://schemas.microsoft.com/office/drawing/2014/main" id="{8F14CAB3-766A-4405-8177-2DCD87CF34D9}"/>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17C148C1-0F59-414D-957B-00EF04383822}"/>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Libre Baskerville" panose="02000000000000000000" pitchFamily="50" charset="0"/>
                </a:rPr>
                <a:t>Felles</a:t>
              </a:r>
              <a:r>
                <a:rPr lang="en-US" sz="1300" kern="1200" dirty="0">
                  <a:latin typeface="Libre Baskerville" panose="02000000000000000000" pitchFamily="50" charset="0"/>
                </a:rPr>
                <a:t> </a:t>
              </a:r>
              <a:r>
                <a:rPr lang="en-US" sz="1300" dirty="0" err="1">
                  <a:latin typeface="Libre Baskerville" panose="02000000000000000000" pitchFamily="50" charset="0"/>
                </a:rPr>
                <a:t>e</a:t>
              </a:r>
              <a:r>
                <a:rPr lang="en-US" sz="1300" kern="1200" dirty="0" err="1">
                  <a:latin typeface="Libre Baskerville" panose="02000000000000000000" pitchFamily="50" charset="0"/>
                </a:rPr>
                <a:t>uropeiske</a:t>
              </a:r>
              <a:r>
                <a:rPr lang="en-US" sz="1300" kern="1200" dirty="0">
                  <a:latin typeface="Libre Baskerville" panose="02000000000000000000" pitchFamily="50" charset="0"/>
                </a:rPr>
                <a:t> </a:t>
              </a:r>
              <a:r>
                <a:rPr lang="en-US" sz="1300" dirty="0" err="1">
                  <a:latin typeface="Libre Baskerville" panose="02000000000000000000" pitchFamily="50" charset="0"/>
                </a:rPr>
                <a:t>d</a:t>
              </a:r>
              <a:r>
                <a:rPr lang="en-US" sz="1300" kern="1200" dirty="0" err="1">
                  <a:latin typeface="Libre Baskerville" panose="02000000000000000000" pitchFamily="50" charset="0"/>
                </a:rPr>
                <a:t>atarom</a:t>
              </a:r>
              <a:endParaRPr lang="en-US" sz="1300" kern="1200" dirty="0">
                <a:latin typeface="Libre Baskerville" panose="02000000000000000000" pitchFamily="50" charset="0"/>
              </a:endParaRPr>
            </a:p>
          </p:txBody>
        </p:sp>
      </p:grpSp>
      <p:grpSp>
        <p:nvGrpSpPr>
          <p:cNvPr id="12" name="Group 11">
            <a:extLst>
              <a:ext uri="{FF2B5EF4-FFF2-40B4-BE49-F238E27FC236}">
                <a16:creationId xmlns:a16="http://schemas.microsoft.com/office/drawing/2014/main" id="{3E8E9D5C-104D-4BED-BA8A-7F45BA765246}"/>
              </a:ext>
            </a:extLst>
          </p:cNvPr>
          <p:cNvGrpSpPr/>
          <p:nvPr/>
        </p:nvGrpSpPr>
        <p:grpSpPr>
          <a:xfrm>
            <a:off x="6225543" y="4815807"/>
            <a:ext cx="1429447" cy="929140"/>
            <a:chOff x="1858330" y="1284460"/>
            <a:chExt cx="1429447" cy="929140"/>
          </a:xfrm>
          <a:solidFill>
            <a:schemeClr val="accent1">
              <a:lumMod val="60000"/>
              <a:lumOff val="40000"/>
            </a:schemeClr>
          </a:solidFill>
        </p:grpSpPr>
        <p:sp>
          <p:nvSpPr>
            <p:cNvPr id="16" name="Rectangle: Rounded Corners 15">
              <a:extLst>
                <a:ext uri="{FF2B5EF4-FFF2-40B4-BE49-F238E27FC236}">
                  <a16:creationId xmlns:a16="http://schemas.microsoft.com/office/drawing/2014/main" id="{BACC5E92-72ED-453A-9D4D-BB23AFAC655E}"/>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86E0DC87-99F4-49E0-B4CE-6C5487C644E1}"/>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dirty="0">
                  <a:latin typeface="Libre Baskerville" panose="02000000000000000000" pitchFamily="50" charset="0"/>
                </a:rPr>
                <a:t>European Chips Act</a:t>
              </a:r>
              <a:endParaRPr lang="en-US" sz="1300" kern="1200" dirty="0">
                <a:latin typeface="Libre Baskerville" panose="02000000000000000000" pitchFamily="50" charset="0"/>
              </a:endParaRPr>
            </a:p>
          </p:txBody>
        </p:sp>
      </p:grpSp>
      <p:grpSp>
        <p:nvGrpSpPr>
          <p:cNvPr id="20" name="Group 19">
            <a:extLst>
              <a:ext uri="{FF2B5EF4-FFF2-40B4-BE49-F238E27FC236}">
                <a16:creationId xmlns:a16="http://schemas.microsoft.com/office/drawing/2014/main" id="{FAEE4B20-681C-4BFD-8D4E-59CF198CD448}"/>
              </a:ext>
            </a:extLst>
          </p:cNvPr>
          <p:cNvGrpSpPr/>
          <p:nvPr/>
        </p:nvGrpSpPr>
        <p:grpSpPr>
          <a:xfrm>
            <a:off x="7700347" y="4819410"/>
            <a:ext cx="1429447" cy="929140"/>
            <a:chOff x="1858330" y="1284460"/>
            <a:chExt cx="1429447" cy="929140"/>
          </a:xfrm>
          <a:solidFill>
            <a:schemeClr val="accent1">
              <a:lumMod val="60000"/>
              <a:lumOff val="40000"/>
            </a:schemeClr>
          </a:solidFill>
        </p:grpSpPr>
        <p:sp>
          <p:nvSpPr>
            <p:cNvPr id="21" name="Rectangle: Rounded Corners 20">
              <a:extLst>
                <a:ext uri="{FF2B5EF4-FFF2-40B4-BE49-F238E27FC236}">
                  <a16:creationId xmlns:a16="http://schemas.microsoft.com/office/drawing/2014/main" id="{66A2E4DB-9662-4C75-B9B8-2AEB332DB45B}"/>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Rectangle: Rounded Corners 4">
              <a:extLst>
                <a:ext uri="{FF2B5EF4-FFF2-40B4-BE49-F238E27FC236}">
                  <a16:creationId xmlns:a16="http://schemas.microsoft.com/office/drawing/2014/main" id="{492CD1FC-1D68-4525-8CF0-AEC5FF0BE461}"/>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dirty="0">
                  <a:latin typeface="Libre Baskerville" panose="02000000000000000000" pitchFamily="50" charset="0"/>
                </a:rPr>
                <a:t>European critical raw materials act</a:t>
              </a:r>
              <a:endParaRPr lang="en-US" sz="1300" kern="1200" dirty="0">
                <a:latin typeface="Libre Baskerville" panose="02000000000000000000" pitchFamily="50" charset="0"/>
              </a:endParaRPr>
            </a:p>
          </p:txBody>
        </p:sp>
      </p:grpSp>
      <p:grpSp>
        <p:nvGrpSpPr>
          <p:cNvPr id="23" name="Group 22">
            <a:extLst>
              <a:ext uri="{FF2B5EF4-FFF2-40B4-BE49-F238E27FC236}">
                <a16:creationId xmlns:a16="http://schemas.microsoft.com/office/drawing/2014/main" id="{A1CBAB8F-BDC3-4094-B7B1-E8EB0C666E87}"/>
              </a:ext>
            </a:extLst>
          </p:cNvPr>
          <p:cNvGrpSpPr/>
          <p:nvPr/>
        </p:nvGrpSpPr>
        <p:grpSpPr>
          <a:xfrm>
            <a:off x="3832342" y="2907529"/>
            <a:ext cx="1429447" cy="929140"/>
            <a:chOff x="1858330" y="1284460"/>
            <a:chExt cx="1429447" cy="929140"/>
          </a:xfrm>
          <a:solidFill>
            <a:schemeClr val="accent1">
              <a:lumMod val="60000"/>
              <a:lumOff val="40000"/>
            </a:schemeClr>
          </a:solidFill>
        </p:grpSpPr>
        <p:sp>
          <p:nvSpPr>
            <p:cNvPr id="24" name="Rectangle: Rounded Corners 23">
              <a:extLst>
                <a:ext uri="{FF2B5EF4-FFF2-40B4-BE49-F238E27FC236}">
                  <a16:creationId xmlns:a16="http://schemas.microsoft.com/office/drawing/2014/main" id="{4C6E2B69-C051-4B56-85D1-89EBBA4F0A1F}"/>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B4B5DF9A-7D62-4A80-B76E-5B0573C49AFA}"/>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Libre Baskerville" panose="02000000000000000000" pitchFamily="50" charset="0"/>
                </a:rPr>
                <a:t>Digital Services Act</a:t>
              </a:r>
            </a:p>
          </p:txBody>
        </p:sp>
      </p:grpSp>
      <p:grpSp>
        <p:nvGrpSpPr>
          <p:cNvPr id="26" name="Group 25">
            <a:extLst>
              <a:ext uri="{FF2B5EF4-FFF2-40B4-BE49-F238E27FC236}">
                <a16:creationId xmlns:a16="http://schemas.microsoft.com/office/drawing/2014/main" id="{B0E909F6-45FE-4603-8420-44E719E6EFBB}"/>
              </a:ext>
            </a:extLst>
          </p:cNvPr>
          <p:cNvGrpSpPr/>
          <p:nvPr/>
        </p:nvGrpSpPr>
        <p:grpSpPr>
          <a:xfrm>
            <a:off x="3832342" y="3872468"/>
            <a:ext cx="1429447" cy="929140"/>
            <a:chOff x="1858330" y="1284460"/>
            <a:chExt cx="1429447" cy="929140"/>
          </a:xfrm>
          <a:solidFill>
            <a:schemeClr val="accent1">
              <a:lumMod val="60000"/>
              <a:lumOff val="40000"/>
            </a:schemeClr>
          </a:solidFill>
        </p:grpSpPr>
        <p:sp>
          <p:nvSpPr>
            <p:cNvPr id="27" name="Rectangle: Rounded Corners 26">
              <a:extLst>
                <a:ext uri="{FF2B5EF4-FFF2-40B4-BE49-F238E27FC236}">
                  <a16:creationId xmlns:a16="http://schemas.microsoft.com/office/drawing/2014/main" id="{50343EDD-EB3F-4D27-A779-C889B4C59BF6}"/>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716A9D7E-DADE-4926-AC56-133289CB1608}"/>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Libre Baskerville" panose="02000000000000000000" pitchFamily="50" charset="0"/>
                </a:rPr>
                <a:t>Digital Markets Act</a:t>
              </a:r>
            </a:p>
          </p:txBody>
        </p:sp>
      </p:grpSp>
      <p:grpSp>
        <p:nvGrpSpPr>
          <p:cNvPr id="29" name="Group 28">
            <a:extLst>
              <a:ext uri="{FF2B5EF4-FFF2-40B4-BE49-F238E27FC236}">
                <a16:creationId xmlns:a16="http://schemas.microsoft.com/office/drawing/2014/main" id="{13FFE79D-30A5-479A-B984-88D8F8BBF960}"/>
              </a:ext>
            </a:extLst>
          </p:cNvPr>
          <p:cNvGrpSpPr/>
          <p:nvPr/>
        </p:nvGrpSpPr>
        <p:grpSpPr>
          <a:xfrm>
            <a:off x="1474342" y="4843722"/>
            <a:ext cx="1429447" cy="929140"/>
            <a:chOff x="1858330" y="1284460"/>
            <a:chExt cx="1429447" cy="929140"/>
          </a:xfrm>
          <a:solidFill>
            <a:schemeClr val="accent1">
              <a:lumMod val="60000"/>
              <a:lumOff val="40000"/>
            </a:schemeClr>
          </a:solidFill>
        </p:grpSpPr>
        <p:sp>
          <p:nvSpPr>
            <p:cNvPr id="30" name="Rectangle: Rounded Corners 29">
              <a:extLst>
                <a:ext uri="{FF2B5EF4-FFF2-40B4-BE49-F238E27FC236}">
                  <a16:creationId xmlns:a16="http://schemas.microsoft.com/office/drawing/2014/main" id="{7F8F87C3-D2C4-4ACC-9F6F-0995A516EDF4}"/>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BB22D811-1A5C-42DF-83AB-D57060888F4B}"/>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Libre Baskerville" panose="02000000000000000000" pitchFamily="50" charset="0"/>
                </a:rPr>
                <a:t>Transparency in paid political ads</a:t>
              </a:r>
            </a:p>
          </p:txBody>
        </p:sp>
      </p:grpSp>
      <p:grpSp>
        <p:nvGrpSpPr>
          <p:cNvPr id="32" name="Group 31">
            <a:extLst>
              <a:ext uri="{FF2B5EF4-FFF2-40B4-BE49-F238E27FC236}">
                <a16:creationId xmlns:a16="http://schemas.microsoft.com/office/drawing/2014/main" id="{27BC901F-065B-4FD5-8459-9032C16B1305}"/>
              </a:ext>
            </a:extLst>
          </p:cNvPr>
          <p:cNvGrpSpPr/>
          <p:nvPr/>
        </p:nvGrpSpPr>
        <p:grpSpPr>
          <a:xfrm>
            <a:off x="-462" y="4843722"/>
            <a:ext cx="1429447" cy="929140"/>
            <a:chOff x="1858330" y="1284460"/>
            <a:chExt cx="1429447" cy="929140"/>
          </a:xfrm>
          <a:solidFill>
            <a:schemeClr val="accent1">
              <a:lumMod val="60000"/>
              <a:lumOff val="40000"/>
            </a:schemeClr>
          </a:solidFill>
        </p:grpSpPr>
        <p:sp>
          <p:nvSpPr>
            <p:cNvPr id="33" name="Rectangle: Rounded Corners 32">
              <a:extLst>
                <a:ext uri="{FF2B5EF4-FFF2-40B4-BE49-F238E27FC236}">
                  <a16:creationId xmlns:a16="http://schemas.microsoft.com/office/drawing/2014/main" id="{43D1E0A4-7854-4A12-9EDE-4AB155BC3F0F}"/>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02B53025-6A4F-4C8B-97A7-D1E830A969DD}"/>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Libre Baskerville" panose="02000000000000000000" pitchFamily="50" charset="0"/>
                </a:rPr>
                <a:t>European Media Freedom Act</a:t>
              </a:r>
            </a:p>
          </p:txBody>
        </p:sp>
      </p:grpSp>
      <p:grpSp>
        <p:nvGrpSpPr>
          <p:cNvPr id="35" name="Group 34">
            <a:extLst>
              <a:ext uri="{FF2B5EF4-FFF2-40B4-BE49-F238E27FC236}">
                <a16:creationId xmlns:a16="http://schemas.microsoft.com/office/drawing/2014/main" id="{CBFD674C-297B-4F5C-B075-A9E2248764C9}"/>
              </a:ext>
            </a:extLst>
          </p:cNvPr>
          <p:cNvGrpSpPr/>
          <p:nvPr/>
        </p:nvGrpSpPr>
        <p:grpSpPr>
          <a:xfrm>
            <a:off x="2357021" y="1586015"/>
            <a:ext cx="1429447" cy="929140"/>
            <a:chOff x="1858330" y="1284460"/>
            <a:chExt cx="1429447" cy="929140"/>
          </a:xfrm>
          <a:solidFill>
            <a:schemeClr val="accent1">
              <a:lumMod val="60000"/>
              <a:lumOff val="40000"/>
            </a:schemeClr>
          </a:solidFill>
        </p:grpSpPr>
        <p:sp>
          <p:nvSpPr>
            <p:cNvPr id="36" name="Rectangle: Rounded Corners 35">
              <a:extLst>
                <a:ext uri="{FF2B5EF4-FFF2-40B4-BE49-F238E27FC236}">
                  <a16:creationId xmlns:a16="http://schemas.microsoft.com/office/drawing/2014/main" id="{BA8CBB3A-89D3-4788-A7A5-F5309E8587D5}"/>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Rectangle: Rounded Corners 4">
              <a:extLst>
                <a:ext uri="{FF2B5EF4-FFF2-40B4-BE49-F238E27FC236}">
                  <a16:creationId xmlns:a16="http://schemas.microsoft.com/office/drawing/2014/main" id="{693F98CB-39A7-4E7E-B45B-0125A07A0F99}"/>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dirty="0">
                  <a:latin typeface="Libre Baskerville" panose="02000000000000000000" pitchFamily="50" charset="0"/>
                </a:rPr>
                <a:t>AI Act</a:t>
              </a:r>
              <a:endParaRPr lang="en-US" sz="1300" kern="1200" dirty="0">
                <a:latin typeface="Libre Baskerville" panose="02000000000000000000" pitchFamily="50" charset="0"/>
              </a:endParaRPr>
            </a:p>
          </p:txBody>
        </p:sp>
      </p:grpSp>
      <p:grpSp>
        <p:nvGrpSpPr>
          <p:cNvPr id="38" name="Group 37">
            <a:extLst>
              <a:ext uri="{FF2B5EF4-FFF2-40B4-BE49-F238E27FC236}">
                <a16:creationId xmlns:a16="http://schemas.microsoft.com/office/drawing/2014/main" id="{A1F14E70-D135-4434-84FA-9FCC8AF6E97D}"/>
              </a:ext>
            </a:extLst>
          </p:cNvPr>
          <p:cNvGrpSpPr/>
          <p:nvPr/>
        </p:nvGrpSpPr>
        <p:grpSpPr>
          <a:xfrm>
            <a:off x="891345" y="1575548"/>
            <a:ext cx="1429447" cy="929140"/>
            <a:chOff x="1858330" y="1284460"/>
            <a:chExt cx="1429447" cy="929140"/>
          </a:xfrm>
          <a:solidFill>
            <a:schemeClr val="accent1">
              <a:lumMod val="60000"/>
              <a:lumOff val="40000"/>
            </a:schemeClr>
          </a:solidFill>
        </p:grpSpPr>
        <p:sp>
          <p:nvSpPr>
            <p:cNvPr id="39" name="Rectangle: Rounded Corners 38">
              <a:extLst>
                <a:ext uri="{FF2B5EF4-FFF2-40B4-BE49-F238E27FC236}">
                  <a16:creationId xmlns:a16="http://schemas.microsoft.com/office/drawing/2014/main" id="{EE696DA4-33DF-4186-930B-8E6C4DC91720}"/>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56CF64BF-4324-49D7-84A1-3987A791E45B}"/>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Libre Baskerville" panose="02000000000000000000" pitchFamily="50" charset="0"/>
                </a:rPr>
                <a:t>Data Act &amp; Data Governance Act</a:t>
              </a:r>
            </a:p>
          </p:txBody>
        </p:sp>
      </p:grpSp>
      <p:grpSp>
        <p:nvGrpSpPr>
          <p:cNvPr id="41" name="Group 40">
            <a:extLst>
              <a:ext uri="{FF2B5EF4-FFF2-40B4-BE49-F238E27FC236}">
                <a16:creationId xmlns:a16="http://schemas.microsoft.com/office/drawing/2014/main" id="{C389E701-1B2A-4A84-A702-AFB1AB786E40}"/>
              </a:ext>
            </a:extLst>
          </p:cNvPr>
          <p:cNvGrpSpPr/>
          <p:nvPr/>
        </p:nvGrpSpPr>
        <p:grpSpPr>
          <a:xfrm>
            <a:off x="5285015" y="1575548"/>
            <a:ext cx="1429447" cy="929140"/>
            <a:chOff x="1858330" y="1284460"/>
            <a:chExt cx="1429447" cy="929140"/>
          </a:xfrm>
          <a:solidFill>
            <a:schemeClr val="accent1">
              <a:lumMod val="60000"/>
              <a:lumOff val="40000"/>
            </a:schemeClr>
          </a:solidFill>
        </p:grpSpPr>
        <p:sp>
          <p:nvSpPr>
            <p:cNvPr id="42" name="Rectangle: Rounded Corners 41">
              <a:extLst>
                <a:ext uri="{FF2B5EF4-FFF2-40B4-BE49-F238E27FC236}">
                  <a16:creationId xmlns:a16="http://schemas.microsoft.com/office/drawing/2014/main" id="{D6CFCB27-F461-4CC4-8B45-45384A5D3808}"/>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3" name="Rectangle: Rounded Corners 4">
              <a:extLst>
                <a:ext uri="{FF2B5EF4-FFF2-40B4-BE49-F238E27FC236}">
                  <a16:creationId xmlns:a16="http://schemas.microsoft.com/office/drawing/2014/main" id="{AAC0B6E5-6D72-45A0-956A-E7D681877145}"/>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Libre Baskerville" panose="02000000000000000000" pitchFamily="50" charset="0"/>
                </a:rPr>
                <a:t>European Digital Identity </a:t>
              </a:r>
            </a:p>
          </p:txBody>
        </p:sp>
      </p:grpSp>
      <p:grpSp>
        <p:nvGrpSpPr>
          <p:cNvPr id="44" name="Group 43">
            <a:extLst>
              <a:ext uri="{FF2B5EF4-FFF2-40B4-BE49-F238E27FC236}">
                <a16:creationId xmlns:a16="http://schemas.microsoft.com/office/drawing/2014/main" id="{B3B41382-1962-421A-A9FC-40175F8DBEE8}"/>
              </a:ext>
            </a:extLst>
          </p:cNvPr>
          <p:cNvGrpSpPr/>
          <p:nvPr/>
        </p:nvGrpSpPr>
        <p:grpSpPr>
          <a:xfrm>
            <a:off x="6753536" y="1575548"/>
            <a:ext cx="1429447" cy="929140"/>
            <a:chOff x="1858330" y="1284460"/>
            <a:chExt cx="1429447" cy="929140"/>
          </a:xfrm>
          <a:solidFill>
            <a:schemeClr val="accent1">
              <a:lumMod val="60000"/>
              <a:lumOff val="40000"/>
            </a:schemeClr>
          </a:solidFill>
        </p:grpSpPr>
        <p:sp>
          <p:nvSpPr>
            <p:cNvPr id="45" name="Rectangle: Rounded Corners 44">
              <a:extLst>
                <a:ext uri="{FF2B5EF4-FFF2-40B4-BE49-F238E27FC236}">
                  <a16:creationId xmlns:a16="http://schemas.microsoft.com/office/drawing/2014/main" id="{D1052D6B-11A6-4065-8ADD-62D48C7E70D5}"/>
                </a:ext>
              </a:extLst>
            </p:cNvPr>
            <p:cNvSpPr/>
            <p:nvPr/>
          </p:nvSpPr>
          <p:spPr>
            <a:xfrm>
              <a:off x="1858330" y="1284460"/>
              <a:ext cx="1429447" cy="92914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6" name="Rectangle: Rounded Corners 4">
              <a:extLst>
                <a:ext uri="{FF2B5EF4-FFF2-40B4-BE49-F238E27FC236}">
                  <a16:creationId xmlns:a16="http://schemas.microsoft.com/office/drawing/2014/main" id="{EE754DCD-A486-4A96-9ACE-A861311D6876}"/>
                </a:ext>
              </a:extLst>
            </p:cNvPr>
            <p:cNvSpPr txBox="1"/>
            <p:nvPr/>
          </p:nvSpPr>
          <p:spPr>
            <a:xfrm>
              <a:off x="1903687" y="1329817"/>
              <a:ext cx="1338733" cy="838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Libre Baskerville" panose="02000000000000000000" pitchFamily="50" charset="0"/>
                </a:rPr>
                <a:t> Connectivity Infrastructure Act</a:t>
              </a:r>
            </a:p>
          </p:txBody>
        </p:sp>
      </p:grpSp>
      <p:sp>
        <p:nvSpPr>
          <p:cNvPr id="51" name="Rectangle: Rounded Corners 50">
            <a:extLst>
              <a:ext uri="{FF2B5EF4-FFF2-40B4-BE49-F238E27FC236}">
                <a16:creationId xmlns:a16="http://schemas.microsoft.com/office/drawing/2014/main" id="{3BCD1B00-D456-4D2B-B83A-E55CE2A5953A}"/>
              </a:ext>
            </a:extLst>
          </p:cNvPr>
          <p:cNvSpPr/>
          <p:nvPr/>
        </p:nvSpPr>
        <p:spPr>
          <a:xfrm>
            <a:off x="3577330" y="2559535"/>
            <a:ext cx="1919668" cy="264805"/>
          </a:xfrm>
          <a:prstGeom prst="roundRect">
            <a:avLst/>
          </a:prstGeom>
          <a:solidFill>
            <a:srgbClr val="4F82BA">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49530" tIns="49530" rIns="49530" bIns="49530" numCol="1" spcCol="1270" anchor="ctr" anchorCtr="0">
            <a:noAutofit/>
          </a:bodyPr>
          <a:lstStyle/>
          <a:p>
            <a:pPr algn="ctr"/>
            <a:r>
              <a:rPr lang="en-GB" sz="1300" dirty="0" err="1">
                <a:solidFill>
                  <a:schemeClr val="bg1"/>
                </a:solidFill>
                <a:latin typeface="Libre Baskerville" panose="02000000000000000000" pitchFamily="50" charset="0"/>
              </a:rPr>
              <a:t>Cybersikkerhet</a:t>
            </a:r>
            <a:endParaRPr lang="en-GB" sz="1300" dirty="0">
              <a:solidFill>
                <a:schemeClr val="bg1"/>
              </a:solidFill>
              <a:latin typeface="Libre Baskerville" panose="02000000000000000000" pitchFamily="50" charset="0"/>
            </a:endParaRPr>
          </a:p>
        </p:txBody>
      </p:sp>
    </p:spTree>
    <p:extLst>
      <p:ext uri="{BB962C8B-B14F-4D97-AF65-F5344CB8AC3E}">
        <p14:creationId xmlns:p14="http://schemas.microsoft.com/office/powerpoint/2010/main" val="154935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rgets: 20 million employed ICT specialists, 80% adults with basic digital skills, Gigabit connectivity for everyone, 5G everywhere, double EU share in global production of semiconductors, 10 000 climate neutral edge nodes, first computer with quantum acceleration, 75% of companies using AI/cloud/big data, grow scaleups and finance for innovation, more than 90% SMEs with basic level of digital intensity, 100% online key public services, 100% availability of medical records online, 80% citizens using eID">
            <a:extLst>
              <a:ext uri="{FF2B5EF4-FFF2-40B4-BE49-F238E27FC236}">
                <a16:creationId xmlns:a16="http://schemas.microsoft.com/office/drawing/2014/main" id="{D43F6193-E123-4A28-AB28-8EB1B2D80C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5778" y="1016372"/>
            <a:ext cx="8392442" cy="4720748"/>
          </a:xfrm>
          <a:prstGeom prst="rect">
            <a:avLst/>
          </a:prstGeom>
          <a:solidFill>
            <a:srgbClr val="FFFFFF"/>
          </a:solidFill>
        </p:spPr>
      </p:pic>
      <p:pic>
        <p:nvPicPr>
          <p:cNvPr id="9" name="Picture 2" descr="related media">
            <a:extLst>
              <a:ext uri="{FF2B5EF4-FFF2-40B4-BE49-F238E27FC236}">
                <a16:creationId xmlns:a16="http://schemas.microsoft.com/office/drawing/2014/main" id="{500E992E-C340-4BBC-80CD-DF6CDE3D635D}"/>
              </a:ext>
            </a:extLst>
          </p:cNvPr>
          <p:cNvPicPr>
            <a:picLocks noChangeAspect="1" noChangeArrowheads="1"/>
          </p:cNvPicPr>
          <p:nvPr/>
        </p:nvPicPr>
        <p:blipFill>
          <a:blip r:embed="rId4">
            <a:alphaModFix amt="18000"/>
            <a:extLst>
              <a:ext uri="{28A0092B-C50C-407E-A947-70E740481C1C}">
                <a14:useLocalDpi xmlns:a14="http://schemas.microsoft.com/office/drawing/2010/main" val="0"/>
              </a:ext>
            </a:extLst>
          </a:blip>
          <a:srcRect/>
          <a:stretch>
            <a:fillRect/>
          </a:stretch>
        </p:blipFill>
        <p:spPr bwMode="auto">
          <a:xfrm>
            <a:off x="123136" y="454383"/>
            <a:ext cx="8897727" cy="593181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53CD3C9-F95C-4490-84F0-DC26262E2937}"/>
              </a:ext>
            </a:extLst>
          </p:cNvPr>
          <p:cNvSpPr>
            <a:spLocks noGrp="1"/>
          </p:cNvSpPr>
          <p:nvPr>
            <p:ph type="dt" sz="half" idx="10"/>
          </p:nvPr>
        </p:nvSpPr>
        <p:spPr>
          <a:xfrm>
            <a:off x="3524952" y="6547104"/>
            <a:ext cx="2094098" cy="310896"/>
          </a:xfrm>
        </p:spPr>
        <p:txBody>
          <a:bodyPr anchor="ctr">
            <a:normAutofit/>
          </a:bodyPr>
          <a:lstStyle/>
          <a:p>
            <a:pPr>
              <a:spcAft>
                <a:spcPts val="600"/>
              </a:spcAft>
            </a:pPr>
            <a:fld id="{4DCE439E-BFAE-8F4D-A98D-5EEC6A58FC1A}" type="datetime3">
              <a:rPr lang="en-US" smtClean="0"/>
              <a:pPr>
                <a:spcAft>
                  <a:spcPts val="600"/>
                </a:spcAft>
              </a:pPr>
              <a:t>19 September 2022</a:t>
            </a:fld>
            <a:endParaRPr lang="en-GB"/>
          </a:p>
        </p:txBody>
      </p:sp>
      <p:sp>
        <p:nvSpPr>
          <p:cNvPr id="5" name="Slide Number Placeholder 4">
            <a:extLst>
              <a:ext uri="{FF2B5EF4-FFF2-40B4-BE49-F238E27FC236}">
                <a16:creationId xmlns:a16="http://schemas.microsoft.com/office/drawing/2014/main" id="{47FBA27D-7667-424B-B831-92DBE1779027}"/>
              </a:ext>
            </a:extLst>
          </p:cNvPr>
          <p:cNvSpPr>
            <a:spLocks noGrp="1"/>
          </p:cNvSpPr>
          <p:nvPr>
            <p:ph type="sldNum" sz="quarter" idx="12"/>
          </p:nvPr>
        </p:nvSpPr>
        <p:spPr>
          <a:xfrm>
            <a:off x="131728" y="6556248"/>
            <a:ext cx="1104405" cy="301752"/>
          </a:xfrm>
        </p:spPr>
        <p:txBody>
          <a:bodyPr anchor="ctr">
            <a:normAutofit/>
          </a:bodyPr>
          <a:lstStyle/>
          <a:p>
            <a:pPr>
              <a:spcAft>
                <a:spcPts val="600"/>
              </a:spcAft>
            </a:pPr>
            <a:fld id="{EF325106-2BAA-2143-BAAD-26BC6E1F2002}" type="slidenum">
              <a:rPr lang="en-GB" smtClean="0"/>
              <a:pPr>
                <a:spcAft>
                  <a:spcPts val="600"/>
                </a:spcAft>
              </a:pPr>
              <a:t>6</a:t>
            </a:fld>
            <a:endParaRPr lang="en-GB"/>
          </a:p>
        </p:txBody>
      </p:sp>
    </p:spTree>
    <p:extLst>
      <p:ext uri="{BB962C8B-B14F-4D97-AF65-F5344CB8AC3E}">
        <p14:creationId xmlns:p14="http://schemas.microsoft.com/office/powerpoint/2010/main" val="266196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E09E-69A2-4070-AD88-49323AB57CA0}"/>
              </a:ext>
            </a:extLst>
          </p:cNvPr>
          <p:cNvSpPr>
            <a:spLocks noGrp="1"/>
          </p:cNvSpPr>
          <p:nvPr>
            <p:ph type="title"/>
          </p:nvPr>
        </p:nvSpPr>
        <p:spPr/>
        <p:txBody>
          <a:bodyPr/>
          <a:lstStyle/>
          <a:p>
            <a:r>
              <a:rPr lang="en-GB" dirty="0" err="1"/>
              <a:t>Europas</a:t>
            </a:r>
            <a:r>
              <a:rPr lang="en-GB" dirty="0"/>
              <a:t> </a:t>
            </a:r>
            <a:r>
              <a:rPr lang="en-GB" dirty="0" err="1"/>
              <a:t>digitale</a:t>
            </a:r>
            <a:r>
              <a:rPr lang="en-GB" dirty="0"/>
              <a:t> </a:t>
            </a:r>
            <a:r>
              <a:rPr lang="en-GB" dirty="0" err="1"/>
              <a:t>tiår</a:t>
            </a:r>
            <a:endParaRPr lang="en-GB" dirty="0"/>
          </a:p>
        </p:txBody>
      </p:sp>
      <p:sp>
        <p:nvSpPr>
          <p:cNvPr id="5" name="Slide Number Placeholder 4">
            <a:extLst>
              <a:ext uri="{FF2B5EF4-FFF2-40B4-BE49-F238E27FC236}">
                <a16:creationId xmlns:a16="http://schemas.microsoft.com/office/drawing/2014/main" id="{F5EC5A85-1F24-4969-AD0C-A6DB76E3DC37}"/>
              </a:ext>
            </a:extLst>
          </p:cNvPr>
          <p:cNvSpPr>
            <a:spLocks noGrp="1"/>
          </p:cNvSpPr>
          <p:nvPr>
            <p:ph type="sldNum" sz="quarter" idx="12"/>
          </p:nvPr>
        </p:nvSpPr>
        <p:spPr>
          <a:xfrm>
            <a:off x="-100212" y="5815482"/>
            <a:ext cx="1104405" cy="301752"/>
          </a:xfrm>
        </p:spPr>
        <p:txBody>
          <a:bodyPr/>
          <a:lstStyle/>
          <a:p>
            <a:fld id="{EF325106-2BAA-2143-BAAD-26BC6E1F2002}" type="slidenum">
              <a:rPr lang="en-GB" smtClean="0"/>
              <a:t>7</a:t>
            </a:fld>
            <a:endParaRPr lang="en-GB"/>
          </a:p>
        </p:txBody>
      </p:sp>
      <p:sp>
        <p:nvSpPr>
          <p:cNvPr id="6" name="TextBox 5">
            <a:extLst>
              <a:ext uri="{FF2B5EF4-FFF2-40B4-BE49-F238E27FC236}">
                <a16:creationId xmlns:a16="http://schemas.microsoft.com/office/drawing/2014/main" id="{16452DE4-0AC9-4861-BDDE-6862F4FDFE3D}"/>
              </a:ext>
            </a:extLst>
          </p:cNvPr>
          <p:cNvSpPr txBox="1"/>
          <p:nvPr/>
        </p:nvSpPr>
        <p:spPr>
          <a:xfrm>
            <a:off x="208849" y="3721481"/>
            <a:ext cx="1956421" cy="400110"/>
          </a:xfrm>
          <a:prstGeom prst="rect">
            <a:avLst/>
          </a:prstGeom>
          <a:solidFill>
            <a:schemeClr val="accent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lgn="ctr">
              <a:defRPr b="1">
                <a:solidFill>
                  <a:schemeClr val="bg1"/>
                </a:solidFill>
                <a:effectLst>
                  <a:outerShdw blurRad="38100" dist="38100" dir="2700000" algn="tl">
                    <a:srgbClr val="000000">
                      <a:alpha val="43137"/>
                    </a:srgbClr>
                  </a:outerShdw>
                </a:effectLst>
              </a:defRPr>
            </a:lvl1pPr>
          </a:lstStyle>
          <a:p>
            <a:r>
              <a:rPr lang="en-US" sz="2000" dirty="0"/>
              <a:t>TEKNOLOGI</a:t>
            </a:r>
            <a:endParaRPr lang="fr-BE" dirty="0"/>
          </a:p>
        </p:txBody>
      </p:sp>
      <p:sp>
        <p:nvSpPr>
          <p:cNvPr id="7" name="TextBox 6">
            <a:extLst>
              <a:ext uri="{FF2B5EF4-FFF2-40B4-BE49-F238E27FC236}">
                <a16:creationId xmlns:a16="http://schemas.microsoft.com/office/drawing/2014/main" id="{F6EEC5A2-6906-48C2-84BD-AB8D9D9C59FD}"/>
              </a:ext>
            </a:extLst>
          </p:cNvPr>
          <p:cNvSpPr txBox="1"/>
          <p:nvPr/>
        </p:nvSpPr>
        <p:spPr>
          <a:xfrm>
            <a:off x="208850" y="1921292"/>
            <a:ext cx="1956422" cy="400110"/>
          </a:xfrm>
          <a:prstGeom prst="rect">
            <a:avLst/>
          </a:prstGeom>
          <a:solidFill>
            <a:srgbClr val="7030A0"/>
          </a:solidFill>
          <a:ln w="9525" cap="flat" cmpd="sng" algn="ctr">
            <a:solidFill>
              <a:srgbClr val="BA16A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rPr>
              <a:t>INFRASTRUKTUR</a:t>
            </a:r>
            <a:endParaRPr lang="fr-BE" sz="2000" b="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D06D51F7-6234-466E-9274-72797F3C7F5D}"/>
              </a:ext>
            </a:extLst>
          </p:cNvPr>
          <p:cNvSpPr txBox="1"/>
          <p:nvPr/>
        </p:nvSpPr>
        <p:spPr>
          <a:xfrm>
            <a:off x="208850" y="5464980"/>
            <a:ext cx="1967516" cy="400110"/>
          </a:xfrm>
          <a:prstGeom prst="rect">
            <a:avLst/>
          </a:prstGeom>
          <a:solidFill>
            <a:schemeClr val="accent6"/>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rPr>
              <a:t>MEDIA</a:t>
            </a:r>
            <a:endParaRPr lang="fr-BE" sz="2000" b="1" dirty="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06C2F834-40C6-4B75-88FE-1B5EE63E63A8}"/>
              </a:ext>
            </a:extLst>
          </p:cNvPr>
          <p:cNvSpPr txBox="1"/>
          <p:nvPr/>
        </p:nvSpPr>
        <p:spPr>
          <a:xfrm>
            <a:off x="4093625" y="3778742"/>
            <a:ext cx="1463095" cy="276999"/>
          </a:xfrm>
          <a:prstGeom prst="rect">
            <a:avLst/>
          </a:prstGeom>
          <a:solidFill>
            <a:schemeClr val="accent1">
              <a:lumMod val="60000"/>
              <a:lumOff val="40000"/>
            </a:schemeClr>
          </a:solidFill>
          <a:ln w="9525"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l" fontAlgn="base"/>
            <a:r>
              <a:rPr lang="en-GB" sz="1200" b="1" i="0" dirty="0">
                <a:solidFill>
                  <a:schemeClr val="tx1"/>
                </a:solidFill>
                <a:effectLst/>
                <a:latin typeface="Uni Neue"/>
              </a:rPr>
              <a:t>European Chips Act </a:t>
            </a:r>
          </a:p>
        </p:txBody>
      </p:sp>
      <p:sp>
        <p:nvSpPr>
          <p:cNvPr id="10" name="TextBox 9">
            <a:extLst>
              <a:ext uri="{FF2B5EF4-FFF2-40B4-BE49-F238E27FC236}">
                <a16:creationId xmlns:a16="http://schemas.microsoft.com/office/drawing/2014/main" id="{75F859DC-27F4-4E8E-B21C-29D500C3A305}"/>
              </a:ext>
            </a:extLst>
          </p:cNvPr>
          <p:cNvSpPr txBox="1"/>
          <p:nvPr/>
        </p:nvSpPr>
        <p:spPr>
          <a:xfrm>
            <a:off x="2258364" y="3779956"/>
            <a:ext cx="1742167" cy="276999"/>
          </a:xfrm>
          <a:prstGeom prst="rect">
            <a:avLst/>
          </a:prstGeom>
          <a:solidFill>
            <a:schemeClr val="accent1">
              <a:lumMod val="60000"/>
              <a:lumOff val="40000"/>
            </a:schemeClr>
          </a:solidFill>
          <a:ln w="9525"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GB" sz="1200" b="1" dirty="0">
                <a:solidFill>
                  <a:schemeClr val="tx1"/>
                </a:solidFill>
              </a:rPr>
              <a:t>Artificial Intelligence Act</a:t>
            </a:r>
          </a:p>
        </p:txBody>
      </p:sp>
      <p:sp>
        <p:nvSpPr>
          <p:cNvPr id="11" name="TextBox 10">
            <a:extLst>
              <a:ext uri="{FF2B5EF4-FFF2-40B4-BE49-F238E27FC236}">
                <a16:creationId xmlns:a16="http://schemas.microsoft.com/office/drawing/2014/main" id="{7C830C12-4A73-40B5-8503-32413950237E}"/>
              </a:ext>
            </a:extLst>
          </p:cNvPr>
          <p:cNvSpPr txBox="1"/>
          <p:nvPr/>
        </p:nvSpPr>
        <p:spPr>
          <a:xfrm>
            <a:off x="2258364" y="1588535"/>
            <a:ext cx="2221117" cy="276999"/>
          </a:xfrm>
          <a:prstGeom prst="rect">
            <a:avLst/>
          </a:prstGeom>
          <a:solidFill>
            <a:schemeClr val="accent5">
              <a:lumMod val="60000"/>
              <a:lumOff val="40000"/>
            </a:schemeClr>
          </a:solidFill>
          <a:ln w="9525" cap="flat" cmpd="sng" algn="ctr">
            <a:solidFill>
              <a:srgbClr val="BA16A3"/>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GB" sz="1200" b="1" dirty="0">
                <a:solidFill>
                  <a:schemeClr val="tx1"/>
                </a:solidFill>
              </a:rPr>
              <a:t>Roaming Review Regulation </a:t>
            </a:r>
          </a:p>
        </p:txBody>
      </p:sp>
      <p:sp>
        <p:nvSpPr>
          <p:cNvPr id="12" name="TextBox 11">
            <a:extLst>
              <a:ext uri="{FF2B5EF4-FFF2-40B4-BE49-F238E27FC236}">
                <a16:creationId xmlns:a16="http://schemas.microsoft.com/office/drawing/2014/main" id="{5A2620AC-B033-4FF6-B2BC-E210DCB418D4}"/>
              </a:ext>
            </a:extLst>
          </p:cNvPr>
          <p:cNvSpPr txBox="1"/>
          <p:nvPr/>
        </p:nvSpPr>
        <p:spPr>
          <a:xfrm>
            <a:off x="2258365" y="2365792"/>
            <a:ext cx="2331291" cy="276999"/>
          </a:xfrm>
          <a:prstGeom prst="rect">
            <a:avLst/>
          </a:prstGeom>
          <a:solidFill>
            <a:schemeClr val="accent6">
              <a:lumMod val="60000"/>
              <a:lumOff val="40000"/>
            </a:schemeClr>
          </a:solidFill>
          <a:ln w="9525" cap="flat" cmpd="sng" algn="ctr">
            <a:solidFill>
              <a:srgbClr val="BA16A3"/>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GB" sz="1200" b="1" dirty="0">
                <a:solidFill>
                  <a:schemeClr val="tx1"/>
                </a:solidFill>
              </a:rPr>
              <a:t>Digital Decade Policy Programme </a:t>
            </a:r>
          </a:p>
        </p:txBody>
      </p:sp>
      <p:sp>
        <p:nvSpPr>
          <p:cNvPr id="13" name="TextBox 12">
            <a:extLst>
              <a:ext uri="{FF2B5EF4-FFF2-40B4-BE49-F238E27FC236}">
                <a16:creationId xmlns:a16="http://schemas.microsoft.com/office/drawing/2014/main" id="{D9881AB9-84D0-4474-876E-4F9DF13895FC}"/>
              </a:ext>
            </a:extLst>
          </p:cNvPr>
          <p:cNvSpPr txBox="1"/>
          <p:nvPr/>
        </p:nvSpPr>
        <p:spPr>
          <a:xfrm>
            <a:off x="2265589" y="1965399"/>
            <a:ext cx="2102349" cy="276999"/>
          </a:xfrm>
          <a:prstGeom prst="rect">
            <a:avLst/>
          </a:prstGeom>
          <a:solidFill>
            <a:schemeClr val="accent1">
              <a:lumMod val="60000"/>
              <a:lumOff val="40000"/>
            </a:schemeClr>
          </a:solidFill>
          <a:ln w="9525" cap="flat" cmpd="sng" algn="ctr">
            <a:solidFill>
              <a:srgbClr val="BA16A3"/>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fr-BE" sz="1200" b="1" dirty="0" err="1">
                <a:solidFill>
                  <a:schemeClr val="tx1"/>
                </a:solidFill>
              </a:rPr>
              <a:t>Cybersecurity</a:t>
            </a:r>
            <a:r>
              <a:rPr lang="fr-BE" sz="1200" b="1" dirty="0">
                <a:solidFill>
                  <a:schemeClr val="tx1"/>
                </a:solidFill>
              </a:rPr>
              <a:t> </a:t>
            </a:r>
            <a:r>
              <a:rPr lang="fr-BE" sz="1200" b="1" dirty="0" err="1">
                <a:solidFill>
                  <a:schemeClr val="tx1"/>
                </a:solidFill>
              </a:rPr>
              <a:t>Resillience</a:t>
            </a:r>
            <a:r>
              <a:rPr lang="fr-BE" sz="1200" b="1" dirty="0">
                <a:solidFill>
                  <a:schemeClr val="tx1"/>
                </a:solidFill>
              </a:rPr>
              <a:t> </a:t>
            </a:r>
            <a:r>
              <a:rPr lang="fr-BE" sz="1200" b="1" dirty="0" err="1">
                <a:solidFill>
                  <a:schemeClr val="tx1"/>
                </a:solidFill>
              </a:rPr>
              <a:t>Act</a:t>
            </a:r>
            <a:endParaRPr lang="fr-BE" sz="1200" b="1" dirty="0">
              <a:solidFill>
                <a:schemeClr val="tx1"/>
              </a:solidFill>
            </a:endParaRPr>
          </a:p>
        </p:txBody>
      </p:sp>
      <p:sp>
        <p:nvSpPr>
          <p:cNvPr id="14" name="TextBox 13">
            <a:extLst>
              <a:ext uri="{FF2B5EF4-FFF2-40B4-BE49-F238E27FC236}">
                <a16:creationId xmlns:a16="http://schemas.microsoft.com/office/drawing/2014/main" id="{7FD29EA5-C7DB-44F5-A087-FCC2344FA4FE}"/>
              </a:ext>
            </a:extLst>
          </p:cNvPr>
          <p:cNvSpPr txBox="1"/>
          <p:nvPr/>
        </p:nvSpPr>
        <p:spPr>
          <a:xfrm>
            <a:off x="2262877" y="4477791"/>
            <a:ext cx="1951517" cy="276999"/>
          </a:xfrm>
          <a:prstGeom prst="rect">
            <a:avLst/>
          </a:prstGeom>
          <a:solidFill>
            <a:schemeClr val="accent5">
              <a:lumMod val="60000"/>
              <a:lumOff val="40000"/>
            </a:schemeClr>
          </a:solidFill>
          <a:ln w="9525" cap="flat" cmpd="sng" algn="ctr">
            <a:solidFill>
              <a:schemeClr val="accent6">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nchor="ctr">
            <a:spAutoFit/>
          </a:bodyPr>
          <a:lstStyle>
            <a:defPPr>
              <a:defRPr lang="fr-FR"/>
            </a:defPPr>
            <a:lvl1pPr>
              <a:defRPr sz="1000" b="1">
                <a:solidFill>
                  <a:schemeClr val="bg1"/>
                </a:solidFill>
              </a:defRPr>
            </a:lvl1pPr>
          </a:lstStyle>
          <a:p>
            <a:r>
              <a:rPr lang="en-GB" sz="1200" dirty="0">
                <a:solidFill>
                  <a:schemeClr val="tx1"/>
                </a:solidFill>
              </a:rPr>
              <a:t>Digital Services Act </a:t>
            </a:r>
            <a:endParaRPr lang="fr-BE" sz="1200" b="0" dirty="0">
              <a:solidFill>
                <a:schemeClr val="tx1"/>
              </a:solidFill>
            </a:endParaRPr>
          </a:p>
        </p:txBody>
      </p:sp>
      <p:sp>
        <p:nvSpPr>
          <p:cNvPr id="15" name="TextBox 14">
            <a:extLst>
              <a:ext uri="{FF2B5EF4-FFF2-40B4-BE49-F238E27FC236}">
                <a16:creationId xmlns:a16="http://schemas.microsoft.com/office/drawing/2014/main" id="{58938C1F-3814-44FC-B9B7-679B5E8B8B8D}"/>
              </a:ext>
            </a:extLst>
          </p:cNvPr>
          <p:cNvSpPr txBox="1"/>
          <p:nvPr/>
        </p:nvSpPr>
        <p:spPr>
          <a:xfrm>
            <a:off x="2258365" y="4901905"/>
            <a:ext cx="1951518" cy="276999"/>
          </a:xfrm>
          <a:prstGeom prst="rect">
            <a:avLst/>
          </a:prstGeom>
          <a:solidFill>
            <a:schemeClr val="accent5">
              <a:lumMod val="60000"/>
              <a:lumOff val="40000"/>
            </a:schemeClr>
          </a:solidFill>
          <a:ln w="9525" cap="flat" cmpd="sng" algn="ctr">
            <a:solidFill>
              <a:schemeClr val="accent6">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defRPr sz="1000" b="1">
                <a:solidFill>
                  <a:schemeClr val="bg1"/>
                </a:solidFill>
              </a:defRPr>
            </a:lvl1pPr>
          </a:lstStyle>
          <a:p>
            <a:r>
              <a:rPr lang="en-GB" sz="1200" dirty="0">
                <a:solidFill>
                  <a:schemeClr val="tx1"/>
                </a:solidFill>
              </a:rPr>
              <a:t>Digital Markets Act</a:t>
            </a:r>
          </a:p>
        </p:txBody>
      </p:sp>
      <p:sp>
        <p:nvSpPr>
          <p:cNvPr id="16" name="TextBox 15">
            <a:extLst>
              <a:ext uri="{FF2B5EF4-FFF2-40B4-BE49-F238E27FC236}">
                <a16:creationId xmlns:a16="http://schemas.microsoft.com/office/drawing/2014/main" id="{3565A098-D64E-44CC-96B0-4DF924D2AD80}"/>
              </a:ext>
            </a:extLst>
          </p:cNvPr>
          <p:cNvSpPr txBox="1"/>
          <p:nvPr/>
        </p:nvSpPr>
        <p:spPr>
          <a:xfrm>
            <a:off x="4316904" y="4469486"/>
            <a:ext cx="2818884" cy="276999"/>
          </a:xfrm>
          <a:prstGeom prst="rect">
            <a:avLst/>
          </a:prstGeom>
          <a:solidFill>
            <a:schemeClr val="accent1">
              <a:lumMod val="60000"/>
              <a:lumOff val="40000"/>
            </a:schemeClr>
          </a:solidFill>
          <a:ln w="9525" cap="flat" cmpd="sng" algn="ctr">
            <a:solidFill>
              <a:schemeClr val="accent6">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defRPr sz="1000" b="1">
                <a:solidFill>
                  <a:schemeClr val="bg1"/>
                </a:solidFill>
              </a:defRPr>
            </a:lvl1pPr>
          </a:lstStyle>
          <a:p>
            <a:r>
              <a:rPr lang="en-GB" sz="1200" dirty="0">
                <a:solidFill>
                  <a:schemeClr val="tx1"/>
                </a:solidFill>
              </a:rPr>
              <a:t>European Digital Identity /</a:t>
            </a:r>
            <a:r>
              <a:rPr lang="en-GB" sz="1200" dirty="0" err="1">
                <a:solidFill>
                  <a:schemeClr val="tx1"/>
                </a:solidFill>
              </a:rPr>
              <a:t>eIDAS</a:t>
            </a:r>
            <a:r>
              <a:rPr lang="en-GB" sz="1200" dirty="0">
                <a:solidFill>
                  <a:schemeClr val="tx1"/>
                </a:solidFill>
              </a:rPr>
              <a:t> Revision </a:t>
            </a:r>
            <a:endParaRPr lang="fr-BE" sz="1200" b="0" dirty="0">
              <a:solidFill>
                <a:schemeClr val="tx1"/>
              </a:solidFill>
            </a:endParaRPr>
          </a:p>
        </p:txBody>
      </p:sp>
      <p:sp>
        <p:nvSpPr>
          <p:cNvPr id="17" name="TextBox 16">
            <a:extLst>
              <a:ext uri="{FF2B5EF4-FFF2-40B4-BE49-F238E27FC236}">
                <a16:creationId xmlns:a16="http://schemas.microsoft.com/office/drawing/2014/main" id="{4EF4C743-EC68-4699-B398-5F61A1392F63}"/>
              </a:ext>
            </a:extLst>
          </p:cNvPr>
          <p:cNvSpPr txBox="1"/>
          <p:nvPr/>
        </p:nvSpPr>
        <p:spPr>
          <a:xfrm>
            <a:off x="4682749" y="2363877"/>
            <a:ext cx="1463094" cy="276999"/>
          </a:xfrm>
          <a:prstGeom prst="rect">
            <a:avLst/>
          </a:prstGeom>
          <a:solidFill>
            <a:schemeClr val="accent1">
              <a:lumMod val="60000"/>
              <a:lumOff val="40000"/>
            </a:schemeClr>
          </a:solidFill>
          <a:ln w="9525" cap="flat" cmpd="sng" algn="ctr">
            <a:solidFill>
              <a:srgbClr val="BA16A3"/>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defRPr sz="1000" b="1">
                <a:solidFill>
                  <a:schemeClr val="bg1"/>
                </a:solidFill>
              </a:defRPr>
            </a:lvl1pPr>
          </a:lstStyle>
          <a:p>
            <a:r>
              <a:rPr lang="en-GB" sz="1200" dirty="0" err="1">
                <a:solidFill>
                  <a:schemeClr val="tx1"/>
                </a:solidFill>
              </a:rPr>
              <a:t>ePrivacy</a:t>
            </a:r>
            <a:r>
              <a:rPr lang="en-GB" sz="1200" dirty="0">
                <a:solidFill>
                  <a:schemeClr val="tx1"/>
                </a:solidFill>
              </a:rPr>
              <a:t> Regulation</a:t>
            </a:r>
            <a:endParaRPr lang="fr-BE" sz="1200" b="0" dirty="0">
              <a:solidFill>
                <a:schemeClr val="tx1"/>
              </a:solidFill>
            </a:endParaRPr>
          </a:p>
        </p:txBody>
      </p:sp>
      <p:sp>
        <p:nvSpPr>
          <p:cNvPr id="18" name="TextBox 17">
            <a:extLst>
              <a:ext uri="{FF2B5EF4-FFF2-40B4-BE49-F238E27FC236}">
                <a16:creationId xmlns:a16="http://schemas.microsoft.com/office/drawing/2014/main" id="{4AB84834-09F6-4B41-A3A9-A0E692AB3366}"/>
              </a:ext>
            </a:extLst>
          </p:cNvPr>
          <p:cNvSpPr txBox="1"/>
          <p:nvPr/>
        </p:nvSpPr>
        <p:spPr>
          <a:xfrm>
            <a:off x="4316904" y="4901349"/>
            <a:ext cx="2094098" cy="276999"/>
          </a:xfrm>
          <a:prstGeom prst="rect">
            <a:avLst/>
          </a:prstGeom>
          <a:solidFill>
            <a:schemeClr val="accent1">
              <a:lumMod val="60000"/>
              <a:lumOff val="40000"/>
            </a:schemeClr>
          </a:solidFill>
          <a:ln w="9525" cap="flat" cmpd="sng" algn="ctr">
            <a:solidFill>
              <a:srgbClr val="C000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defRPr sz="1000" b="1">
                <a:solidFill>
                  <a:schemeClr val="bg1"/>
                </a:solidFill>
              </a:defRPr>
            </a:lvl1pPr>
          </a:lstStyle>
          <a:p>
            <a:r>
              <a:rPr lang="en-GB" sz="1200" dirty="0">
                <a:solidFill>
                  <a:schemeClr val="tx1"/>
                </a:solidFill>
              </a:rPr>
              <a:t>Child Sexual Abuse Material </a:t>
            </a:r>
            <a:endParaRPr lang="fr-BE" sz="1200" b="0" dirty="0">
              <a:solidFill>
                <a:schemeClr val="tx1"/>
              </a:solidFill>
            </a:endParaRPr>
          </a:p>
        </p:txBody>
      </p:sp>
      <p:sp>
        <p:nvSpPr>
          <p:cNvPr id="19" name="TextBox 18">
            <a:extLst>
              <a:ext uri="{FF2B5EF4-FFF2-40B4-BE49-F238E27FC236}">
                <a16:creationId xmlns:a16="http://schemas.microsoft.com/office/drawing/2014/main" id="{242609C6-1244-475A-A29B-DDA8FEE0E07D}"/>
              </a:ext>
            </a:extLst>
          </p:cNvPr>
          <p:cNvSpPr txBox="1"/>
          <p:nvPr/>
        </p:nvSpPr>
        <p:spPr>
          <a:xfrm>
            <a:off x="6282549" y="1588535"/>
            <a:ext cx="2758479" cy="276999"/>
          </a:xfrm>
          <a:prstGeom prst="rect">
            <a:avLst/>
          </a:prstGeom>
          <a:solidFill>
            <a:schemeClr val="accent5">
              <a:lumMod val="40000"/>
              <a:lumOff val="60000"/>
            </a:schemeClr>
          </a:solidFill>
          <a:ln w="9525" cap="flat" cmpd="sng" algn="ctr">
            <a:solidFill>
              <a:srgbClr val="BA16A3"/>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defRPr sz="1000" b="1">
                <a:solidFill>
                  <a:schemeClr val="bg1"/>
                </a:solidFill>
              </a:defRPr>
            </a:lvl1pPr>
          </a:lstStyle>
          <a:p>
            <a:r>
              <a:rPr lang="en-GB" sz="1200" dirty="0">
                <a:solidFill>
                  <a:schemeClr val="tx1"/>
                </a:solidFill>
              </a:rPr>
              <a:t>Cyber Competence Centre and Network</a:t>
            </a:r>
          </a:p>
        </p:txBody>
      </p:sp>
      <p:sp>
        <p:nvSpPr>
          <p:cNvPr id="20" name="TextBox 19">
            <a:extLst>
              <a:ext uri="{FF2B5EF4-FFF2-40B4-BE49-F238E27FC236}">
                <a16:creationId xmlns:a16="http://schemas.microsoft.com/office/drawing/2014/main" id="{C90B79F0-961D-487F-8659-18A9D5C041F1}"/>
              </a:ext>
            </a:extLst>
          </p:cNvPr>
          <p:cNvSpPr txBox="1"/>
          <p:nvPr/>
        </p:nvSpPr>
        <p:spPr>
          <a:xfrm>
            <a:off x="4581637" y="1587256"/>
            <a:ext cx="1611500" cy="276999"/>
          </a:xfrm>
          <a:prstGeom prst="rect">
            <a:avLst/>
          </a:prstGeom>
          <a:solidFill>
            <a:schemeClr val="accent6">
              <a:lumMod val="60000"/>
              <a:lumOff val="40000"/>
            </a:schemeClr>
          </a:solidFill>
          <a:ln w="9525" cap="flat" cmpd="sng" algn="ctr">
            <a:solidFill>
              <a:srgbClr val="BA16A3"/>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defRPr sz="1000" b="1">
                <a:solidFill>
                  <a:schemeClr val="bg1"/>
                </a:solidFill>
              </a:defRPr>
            </a:lvl1pPr>
          </a:lstStyle>
          <a:p>
            <a:r>
              <a:rPr lang="en-GB" sz="1200" dirty="0">
                <a:solidFill>
                  <a:schemeClr val="tx1"/>
                </a:solidFill>
              </a:rPr>
              <a:t>NIS II Regulation</a:t>
            </a:r>
          </a:p>
        </p:txBody>
      </p:sp>
      <p:sp>
        <p:nvSpPr>
          <p:cNvPr id="22" name="TextBox 21">
            <a:extLst>
              <a:ext uri="{FF2B5EF4-FFF2-40B4-BE49-F238E27FC236}">
                <a16:creationId xmlns:a16="http://schemas.microsoft.com/office/drawing/2014/main" id="{2B94809E-9F2F-4203-95D6-F4226B29BD34}"/>
              </a:ext>
            </a:extLst>
          </p:cNvPr>
          <p:cNvSpPr txBox="1"/>
          <p:nvPr/>
        </p:nvSpPr>
        <p:spPr>
          <a:xfrm>
            <a:off x="2258364" y="5524644"/>
            <a:ext cx="2816587" cy="276999"/>
          </a:xfrm>
          <a:prstGeom prst="rect">
            <a:avLst/>
          </a:prstGeom>
          <a:solidFill>
            <a:schemeClr val="accent1">
              <a:lumMod val="60000"/>
              <a:lumOff val="40000"/>
            </a:schemeClr>
          </a:solidFill>
          <a:ln w="9525" cap="flat" cmpd="sng" algn="ctr">
            <a:solidFill>
              <a:schemeClr val="accent4"/>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GB" sz="1200" b="1" dirty="0">
                <a:solidFill>
                  <a:schemeClr val="tx1"/>
                </a:solidFill>
              </a:rPr>
              <a:t>Transparency in paid political advertising</a:t>
            </a:r>
            <a:endParaRPr lang="fr-BE" sz="1200" dirty="0">
              <a:solidFill>
                <a:schemeClr val="tx1"/>
              </a:solidFill>
            </a:endParaRPr>
          </a:p>
        </p:txBody>
      </p:sp>
      <p:sp>
        <p:nvSpPr>
          <p:cNvPr id="23" name="TextBox 22">
            <a:extLst>
              <a:ext uri="{FF2B5EF4-FFF2-40B4-BE49-F238E27FC236}">
                <a16:creationId xmlns:a16="http://schemas.microsoft.com/office/drawing/2014/main" id="{2E0133FB-F69F-4780-9612-BA9A416325E4}"/>
              </a:ext>
            </a:extLst>
          </p:cNvPr>
          <p:cNvSpPr txBox="1"/>
          <p:nvPr/>
        </p:nvSpPr>
        <p:spPr>
          <a:xfrm>
            <a:off x="5199702" y="5524644"/>
            <a:ext cx="2094098" cy="276999"/>
          </a:xfrm>
          <a:prstGeom prst="rect">
            <a:avLst/>
          </a:prstGeom>
          <a:solidFill>
            <a:schemeClr val="accent1">
              <a:lumMod val="60000"/>
              <a:lumOff val="40000"/>
            </a:schemeClr>
          </a:solidFill>
          <a:ln w="9525" cap="flat" cmpd="sng" algn="ctr">
            <a:solidFill>
              <a:schemeClr val="accent4"/>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fr-BE" sz="1200" b="1" dirty="0" err="1">
                <a:solidFill>
                  <a:schemeClr val="tx1"/>
                </a:solidFill>
              </a:rPr>
              <a:t>European</a:t>
            </a:r>
            <a:r>
              <a:rPr lang="fr-BE" sz="1200" b="1" dirty="0">
                <a:solidFill>
                  <a:schemeClr val="tx1"/>
                </a:solidFill>
              </a:rPr>
              <a:t> Media Freedom </a:t>
            </a:r>
            <a:r>
              <a:rPr lang="fr-BE" sz="1200" b="1" dirty="0" err="1">
                <a:solidFill>
                  <a:schemeClr val="tx1"/>
                </a:solidFill>
              </a:rPr>
              <a:t>Act</a:t>
            </a:r>
            <a:endParaRPr lang="fr-BE" sz="1200" b="1" dirty="0">
              <a:solidFill>
                <a:schemeClr val="tx1"/>
              </a:solidFill>
            </a:endParaRPr>
          </a:p>
        </p:txBody>
      </p:sp>
      <p:sp>
        <p:nvSpPr>
          <p:cNvPr id="24" name="TextBox 23">
            <a:extLst>
              <a:ext uri="{FF2B5EF4-FFF2-40B4-BE49-F238E27FC236}">
                <a16:creationId xmlns:a16="http://schemas.microsoft.com/office/drawing/2014/main" id="{D5DF5C7B-AEEE-4C2A-A4B7-B144FDAA234F}"/>
              </a:ext>
            </a:extLst>
          </p:cNvPr>
          <p:cNvSpPr txBox="1"/>
          <p:nvPr/>
        </p:nvSpPr>
        <p:spPr>
          <a:xfrm>
            <a:off x="208850" y="3027311"/>
            <a:ext cx="1956422" cy="400110"/>
          </a:xfrm>
          <a:prstGeom prst="rect">
            <a:avLst/>
          </a:prstGeom>
          <a:solidFill>
            <a:schemeClr val="accent5"/>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rPr>
              <a:t>DATA</a:t>
            </a:r>
            <a:endParaRPr lang="fr-BE" sz="1600" b="1" dirty="0">
              <a:solidFill>
                <a:schemeClr val="bg1"/>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B78D7058-BCC3-4B07-A94F-EE22B83C9007}"/>
              </a:ext>
            </a:extLst>
          </p:cNvPr>
          <p:cNvSpPr txBox="1"/>
          <p:nvPr/>
        </p:nvSpPr>
        <p:spPr>
          <a:xfrm>
            <a:off x="2262878" y="3075735"/>
            <a:ext cx="1544075" cy="276999"/>
          </a:xfrm>
          <a:prstGeom prst="rect">
            <a:avLst/>
          </a:prstGeom>
          <a:solidFill>
            <a:schemeClr val="accent5">
              <a:lumMod val="60000"/>
              <a:lumOff val="40000"/>
            </a:schemeClr>
          </a:solid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GB" sz="1200" b="1" dirty="0">
                <a:solidFill>
                  <a:schemeClr val="tx1"/>
                </a:solidFill>
              </a:rPr>
              <a:t>Data Governance Act</a:t>
            </a:r>
          </a:p>
        </p:txBody>
      </p:sp>
      <p:sp>
        <p:nvSpPr>
          <p:cNvPr id="26" name="TextBox 25">
            <a:extLst>
              <a:ext uri="{FF2B5EF4-FFF2-40B4-BE49-F238E27FC236}">
                <a16:creationId xmlns:a16="http://schemas.microsoft.com/office/drawing/2014/main" id="{2DB6FF94-21EF-4871-B477-3218E72F4D71}"/>
              </a:ext>
            </a:extLst>
          </p:cNvPr>
          <p:cNvSpPr txBox="1"/>
          <p:nvPr/>
        </p:nvSpPr>
        <p:spPr>
          <a:xfrm>
            <a:off x="3878767" y="3077627"/>
            <a:ext cx="970280" cy="276999"/>
          </a:xfrm>
          <a:prstGeom prst="rect">
            <a:avLst/>
          </a:prstGeom>
          <a:solidFill>
            <a:schemeClr val="accent1">
              <a:lumMod val="60000"/>
              <a:lumOff val="40000"/>
            </a:schemeClr>
          </a:solid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GB" sz="1200" b="1" dirty="0">
                <a:solidFill>
                  <a:schemeClr val="tx1"/>
                </a:solidFill>
              </a:rPr>
              <a:t>Data Act</a:t>
            </a:r>
          </a:p>
        </p:txBody>
      </p:sp>
      <p:sp>
        <p:nvSpPr>
          <p:cNvPr id="28" name="TextBox 27">
            <a:extLst>
              <a:ext uri="{FF2B5EF4-FFF2-40B4-BE49-F238E27FC236}">
                <a16:creationId xmlns:a16="http://schemas.microsoft.com/office/drawing/2014/main" id="{EFA91CF1-8001-47C7-A76B-C225CCBD63BA}"/>
              </a:ext>
            </a:extLst>
          </p:cNvPr>
          <p:cNvSpPr txBox="1"/>
          <p:nvPr/>
        </p:nvSpPr>
        <p:spPr>
          <a:xfrm>
            <a:off x="208849" y="4642834"/>
            <a:ext cx="1951518" cy="369332"/>
          </a:xfrm>
          <a:prstGeom prst="rect">
            <a:avLst/>
          </a:prstGeom>
          <a:solidFill>
            <a:srgbClr val="C00000"/>
          </a:solidFill>
          <a:ln w="9525"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lgn="ctr">
              <a:defRPr b="1">
                <a:solidFill>
                  <a:schemeClr val="bg1"/>
                </a:solidFill>
                <a:effectLst>
                  <a:outerShdw blurRad="38100" dist="38100" dir="2700000" algn="tl">
                    <a:srgbClr val="000000">
                      <a:alpha val="43137"/>
                    </a:srgbClr>
                  </a:outerShdw>
                </a:effectLst>
              </a:defRPr>
            </a:lvl1pPr>
          </a:lstStyle>
          <a:p>
            <a:r>
              <a:rPr lang="en-US" dirty="0"/>
              <a:t>INDRE MARKED</a:t>
            </a:r>
            <a:endParaRPr lang="fr-BE" dirty="0"/>
          </a:p>
        </p:txBody>
      </p:sp>
      <p:sp>
        <p:nvSpPr>
          <p:cNvPr id="29" name="TextBox 28">
            <a:extLst>
              <a:ext uri="{FF2B5EF4-FFF2-40B4-BE49-F238E27FC236}">
                <a16:creationId xmlns:a16="http://schemas.microsoft.com/office/drawing/2014/main" id="{36AE72FE-96E5-451E-9AF3-0DDEC5B9CAF9}"/>
              </a:ext>
            </a:extLst>
          </p:cNvPr>
          <p:cNvSpPr txBox="1"/>
          <p:nvPr/>
        </p:nvSpPr>
        <p:spPr>
          <a:xfrm>
            <a:off x="4468255" y="1963591"/>
            <a:ext cx="3182438" cy="276999"/>
          </a:xfrm>
          <a:prstGeom prst="rect">
            <a:avLst/>
          </a:prstGeom>
          <a:solidFill>
            <a:schemeClr val="accent1">
              <a:lumMod val="60000"/>
              <a:lumOff val="40000"/>
            </a:schemeClr>
          </a:solidFill>
          <a:ln w="9525" cap="flat" cmpd="sng" algn="ctr">
            <a:solidFill>
              <a:srgbClr val="BA16A3"/>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defPPr>
              <a:defRPr lang="fr-FR"/>
            </a:defPPr>
            <a:lvl1pPr>
              <a:defRPr sz="1000" b="1">
                <a:solidFill>
                  <a:schemeClr val="bg1"/>
                </a:solidFill>
              </a:defRPr>
            </a:lvl1pPr>
          </a:lstStyle>
          <a:p>
            <a:r>
              <a:rPr lang="en-IE" sz="1200" dirty="0">
                <a:solidFill>
                  <a:schemeClr val="tx1"/>
                </a:solidFill>
              </a:rPr>
              <a:t>Connectivity Infrastructure Act </a:t>
            </a:r>
            <a:r>
              <a:rPr lang="en-GB" sz="1200" dirty="0">
                <a:solidFill>
                  <a:schemeClr val="tx1"/>
                </a:solidFill>
              </a:rPr>
              <a:t>/ BCRD Revision</a:t>
            </a:r>
          </a:p>
        </p:txBody>
      </p:sp>
      <p:sp>
        <p:nvSpPr>
          <p:cNvPr id="30" name="TextBox 29">
            <a:extLst>
              <a:ext uri="{FF2B5EF4-FFF2-40B4-BE49-F238E27FC236}">
                <a16:creationId xmlns:a16="http://schemas.microsoft.com/office/drawing/2014/main" id="{94B9E918-0361-4358-AFB9-433813668696}"/>
              </a:ext>
            </a:extLst>
          </p:cNvPr>
          <p:cNvSpPr txBox="1"/>
          <p:nvPr/>
        </p:nvSpPr>
        <p:spPr>
          <a:xfrm>
            <a:off x="4920861" y="3085194"/>
            <a:ext cx="1995866" cy="276999"/>
          </a:xfrm>
          <a:prstGeom prst="rect">
            <a:avLst/>
          </a:prstGeom>
          <a:solidFill>
            <a:schemeClr val="accent1">
              <a:lumMod val="60000"/>
              <a:lumOff val="40000"/>
            </a:schemeClr>
          </a:solid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GB" sz="1200" b="1" dirty="0">
                <a:solidFill>
                  <a:schemeClr val="tx1"/>
                </a:solidFill>
              </a:rPr>
              <a:t>European Health Data Space</a:t>
            </a:r>
          </a:p>
        </p:txBody>
      </p:sp>
      <p:sp>
        <p:nvSpPr>
          <p:cNvPr id="31" name="TextBox 30">
            <a:extLst>
              <a:ext uri="{FF2B5EF4-FFF2-40B4-BE49-F238E27FC236}">
                <a16:creationId xmlns:a16="http://schemas.microsoft.com/office/drawing/2014/main" id="{7FFCD4A8-8CC4-4D5C-8ECA-AF6097B8188D}"/>
              </a:ext>
            </a:extLst>
          </p:cNvPr>
          <p:cNvSpPr txBox="1"/>
          <p:nvPr/>
        </p:nvSpPr>
        <p:spPr>
          <a:xfrm>
            <a:off x="6992197" y="3086559"/>
            <a:ext cx="1502212" cy="276999"/>
          </a:xfrm>
          <a:prstGeom prst="rect">
            <a:avLst/>
          </a:prstGeom>
          <a:solidFill>
            <a:schemeClr val="accent1">
              <a:lumMod val="60000"/>
              <a:lumOff val="40000"/>
            </a:schemeClr>
          </a:solidFill>
          <a:ln w="9525" cap="flat" cmpd="sng" algn="ctr">
            <a:solidFill>
              <a:schemeClr val="accent5"/>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GB" sz="1200" b="1" dirty="0">
                <a:solidFill>
                  <a:schemeClr val="tx1"/>
                </a:solidFill>
              </a:rPr>
              <a:t>High Value Data Sets</a:t>
            </a:r>
          </a:p>
        </p:txBody>
      </p:sp>
    </p:spTree>
    <p:extLst>
      <p:ext uri="{BB962C8B-B14F-4D97-AF65-F5344CB8AC3E}">
        <p14:creationId xmlns:p14="http://schemas.microsoft.com/office/powerpoint/2010/main" val="328204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BF97-B5A2-427E-AE11-2D2262FE464B}"/>
              </a:ext>
            </a:extLst>
          </p:cNvPr>
          <p:cNvSpPr>
            <a:spLocks noGrp="1"/>
          </p:cNvSpPr>
          <p:nvPr>
            <p:ph type="title"/>
          </p:nvPr>
        </p:nvSpPr>
        <p:spPr>
          <a:xfrm>
            <a:off x="234950" y="620046"/>
            <a:ext cx="8675370" cy="677291"/>
          </a:xfrm>
        </p:spPr>
        <p:txBody>
          <a:bodyPr/>
          <a:lstStyle/>
          <a:p>
            <a:r>
              <a:rPr lang="en-GB" dirty="0"/>
              <a:t>DSA </a:t>
            </a:r>
            <a:r>
              <a:rPr lang="en-GB" dirty="0" err="1"/>
              <a:t>og</a:t>
            </a:r>
            <a:r>
              <a:rPr lang="en-GB" dirty="0"/>
              <a:t> DMA </a:t>
            </a:r>
            <a:r>
              <a:rPr lang="en-GB" dirty="0" err="1"/>
              <a:t>ferdigbehandlet</a:t>
            </a:r>
            <a:r>
              <a:rPr lang="en-GB" dirty="0"/>
              <a:t> </a:t>
            </a:r>
            <a:r>
              <a:rPr lang="en-GB" dirty="0" err="1"/>
              <a:t>på</a:t>
            </a:r>
            <a:r>
              <a:rPr lang="en-GB" dirty="0"/>
              <a:t> 16 </a:t>
            </a:r>
            <a:r>
              <a:rPr lang="en-GB" dirty="0" err="1"/>
              <a:t>måneder</a:t>
            </a:r>
            <a:r>
              <a:rPr lang="en-GB" dirty="0"/>
              <a:t>… </a:t>
            </a:r>
          </a:p>
        </p:txBody>
      </p:sp>
      <p:graphicFrame>
        <p:nvGraphicFramePr>
          <p:cNvPr id="6" name="Content Placeholder 5">
            <a:extLst>
              <a:ext uri="{FF2B5EF4-FFF2-40B4-BE49-F238E27FC236}">
                <a16:creationId xmlns:a16="http://schemas.microsoft.com/office/drawing/2014/main" id="{D5CE76B4-4825-4860-94BB-EC6A8538FBC0}"/>
              </a:ext>
            </a:extLst>
          </p:cNvPr>
          <p:cNvGraphicFramePr>
            <a:graphicFrameLocks noGrp="1"/>
          </p:cNvGraphicFramePr>
          <p:nvPr>
            <p:ph idx="1"/>
            <p:extLst>
              <p:ext uri="{D42A27DB-BD31-4B8C-83A1-F6EECF244321}">
                <p14:modId xmlns:p14="http://schemas.microsoft.com/office/powerpoint/2010/main" val="3482253091"/>
              </p:ext>
            </p:extLst>
          </p:nvPr>
        </p:nvGraphicFramePr>
        <p:xfrm>
          <a:off x="234950" y="1364071"/>
          <a:ext cx="8674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F60728D-2457-4168-9228-E85767436CCF}"/>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AA87E8BB-ADE1-4E49-9925-4F632EF88360}"/>
              </a:ext>
            </a:extLst>
          </p:cNvPr>
          <p:cNvSpPr>
            <a:spLocks noGrp="1"/>
          </p:cNvSpPr>
          <p:nvPr>
            <p:ph type="sldNum" sz="quarter" idx="12"/>
          </p:nvPr>
        </p:nvSpPr>
        <p:spPr/>
        <p:txBody>
          <a:bodyPr/>
          <a:lstStyle/>
          <a:p>
            <a:fld id="{EF325106-2BAA-2143-BAAD-26BC6E1F2002}" type="slidenum">
              <a:rPr lang="en-GB" smtClean="0"/>
              <a:t>8</a:t>
            </a:fld>
            <a:endParaRPr lang="en-GB"/>
          </a:p>
        </p:txBody>
      </p:sp>
      <p:pic>
        <p:nvPicPr>
          <p:cNvPr id="2050" name="Picture 2" descr="Epic Games CEO Says Apple 'Must Be Stopped'">
            <a:extLst>
              <a:ext uri="{FF2B5EF4-FFF2-40B4-BE49-F238E27FC236}">
                <a16:creationId xmlns:a16="http://schemas.microsoft.com/office/drawing/2014/main" id="{401B8254-FEB5-4C50-A66F-E3C343B016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02012"/>
            <a:ext cx="2245716" cy="14944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ter breaking into the US Capitol and storming the floors of Congress,  pro-Trump rioters took a lot of selfies">
            <a:extLst>
              <a:ext uri="{FF2B5EF4-FFF2-40B4-BE49-F238E27FC236}">
                <a16:creationId xmlns:a16="http://schemas.microsoft.com/office/drawing/2014/main" id="{CA944CFB-B16E-43E9-9B3C-502BF61FA7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1675" y="4255919"/>
            <a:ext cx="2600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D0FD84A-CAA1-44B0-B983-D8EB05D8B9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6317" y="1061436"/>
            <a:ext cx="1451697" cy="19349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B1B4EEE-8C1E-47E3-ABBF-74D16CBCD85F}"/>
              </a:ext>
            </a:extLst>
          </p:cNvPr>
          <p:cNvPicPr>
            <a:picLocks noChangeAspect="1"/>
          </p:cNvPicPr>
          <p:nvPr/>
        </p:nvPicPr>
        <p:blipFill rotWithShape="1">
          <a:blip r:embed="rId11"/>
          <a:srcRect l="37411" t="14193" r="43619" b="58056"/>
          <a:stretch/>
        </p:blipFill>
        <p:spPr>
          <a:xfrm>
            <a:off x="4783151" y="4563291"/>
            <a:ext cx="4360849" cy="1872765"/>
          </a:xfrm>
          <a:prstGeom prst="rect">
            <a:avLst/>
          </a:prstGeom>
        </p:spPr>
      </p:pic>
    </p:spTree>
    <p:extLst>
      <p:ext uri="{BB962C8B-B14F-4D97-AF65-F5344CB8AC3E}">
        <p14:creationId xmlns:p14="http://schemas.microsoft.com/office/powerpoint/2010/main" val="83455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460E-8D52-4FB3-93F5-19D02FE02C72}"/>
              </a:ext>
            </a:extLst>
          </p:cNvPr>
          <p:cNvSpPr>
            <a:spLocks noGrp="1"/>
          </p:cNvSpPr>
          <p:nvPr>
            <p:ph type="title"/>
          </p:nvPr>
        </p:nvSpPr>
        <p:spPr/>
        <p:txBody>
          <a:bodyPr/>
          <a:lstStyle/>
          <a:p>
            <a:r>
              <a:rPr lang="en-GB" dirty="0"/>
              <a:t>Digital Services Act (DSA)</a:t>
            </a:r>
          </a:p>
        </p:txBody>
      </p:sp>
      <p:sp>
        <p:nvSpPr>
          <p:cNvPr id="3" name="Content Placeholder 2">
            <a:extLst>
              <a:ext uri="{FF2B5EF4-FFF2-40B4-BE49-F238E27FC236}">
                <a16:creationId xmlns:a16="http://schemas.microsoft.com/office/drawing/2014/main" id="{A67BED28-1A18-4B86-A194-2CD4DE7AF969}"/>
              </a:ext>
            </a:extLst>
          </p:cNvPr>
          <p:cNvSpPr>
            <a:spLocks noGrp="1"/>
          </p:cNvSpPr>
          <p:nvPr>
            <p:ph idx="1"/>
          </p:nvPr>
        </p:nvSpPr>
        <p:spPr>
          <a:xfrm>
            <a:off x="234315" y="1356066"/>
            <a:ext cx="8675370" cy="4351338"/>
          </a:xfrm>
        </p:spPr>
        <p:txBody>
          <a:bodyPr/>
          <a:lstStyle/>
          <a:p>
            <a:r>
              <a:rPr lang="en-GB" dirty="0" err="1"/>
              <a:t>Oppdaterte</a:t>
            </a:r>
            <a:r>
              <a:rPr lang="en-GB" dirty="0"/>
              <a:t> </a:t>
            </a:r>
            <a:r>
              <a:rPr lang="en-GB" dirty="0" err="1"/>
              <a:t>regler</a:t>
            </a:r>
            <a:r>
              <a:rPr lang="en-GB" dirty="0"/>
              <a:t> for </a:t>
            </a:r>
            <a:r>
              <a:rPr lang="en-GB" dirty="0" err="1"/>
              <a:t>innholdsmoderering</a:t>
            </a:r>
            <a:endParaRPr lang="en-GB" dirty="0"/>
          </a:p>
          <a:p>
            <a:pPr lvl="1"/>
            <a:r>
              <a:rPr lang="en-GB" dirty="0" err="1"/>
              <a:t>Hovedprinsippene</a:t>
            </a:r>
            <a:r>
              <a:rPr lang="en-GB" dirty="0"/>
              <a:t> </a:t>
            </a:r>
            <a:r>
              <a:rPr lang="en-GB" dirty="0" err="1"/>
              <a:t>i</a:t>
            </a:r>
            <a:r>
              <a:rPr lang="en-GB" dirty="0"/>
              <a:t> e-</a:t>
            </a:r>
            <a:r>
              <a:rPr lang="en-GB" dirty="0" err="1"/>
              <a:t>handelsdirektivet</a:t>
            </a:r>
            <a:r>
              <a:rPr lang="en-GB" dirty="0"/>
              <a:t> (2000) </a:t>
            </a:r>
            <a:r>
              <a:rPr lang="en-GB" dirty="0" err="1"/>
              <a:t>videreføres</a:t>
            </a:r>
            <a:r>
              <a:rPr lang="en-GB" dirty="0"/>
              <a:t>, men nye </a:t>
            </a:r>
            <a:r>
              <a:rPr lang="en-GB" dirty="0" err="1"/>
              <a:t>regler</a:t>
            </a:r>
            <a:r>
              <a:rPr lang="en-GB" dirty="0"/>
              <a:t> er </a:t>
            </a:r>
            <a:r>
              <a:rPr lang="en-GB" dirty="0" err="1"/>
              <a:t>nødvendig</a:t>
            </a:r>
            <a:r>
              <a:rPr lang="en-GB" dirty="0"/>
              <a:t> for å </a:t>
            </a:r>
            <a:r>
              <a:rPr lang="en-GB" dirty="0" err="1"/>
              <a:t>møte</a:t>
            </a:r>
            <a:r>
              <a:rPr lang="en-GB" dirty="0"/>
              <a:t> nye </a:t>
            </a:r>
            <a:r>
              <a:rPr lang="en-GB" dirty="0" err="1"/>
              <a:t>utfordringer</a:t>
            </a:r>
            <a:endParaRPr lang="en-GB" dirty="0"/>
          </a:p>
          <a:p>
            <a:r>
              <a:rPr lang="en-GB" dirty="0" err="1"/>
              <a:t>Styrke</a:t>
            </a:r>
            <a:r>
              <a:rPr lang="en-GB" dirty="0"/>
              <a:t> det </a:t>
            </a:r>
            <a:r>
              <a:rPr lang="en-GB" dirty="0" err="1"/>
              <a:t>indre</a:t>
            </a:r>
            <a:r>
              <a:rPr lang="en-GB" dirty="0"/>
              <a:t> marked for </a:t>
            </a:r>
            <a:r>
              <a:rPr lang="en-GB" dirty="0" err="1"/>
              <a:t>digitale</a:t>
            </a:r>
            <a:r>
              <a:rPr lang="en-GB" dirty="0"/>
              <a:t> </a:t>
            </a:r>
            <a:r>
              <a:rPr lang="en-GB" dirty="0" err="1"/>
              <a:t>tjenester</a:t>
            </a:r>
            <a:endParaRPr lang="en-GB" dirty="0"/>
          </a:p>
          <a:p>
            <a:pPr lvl="1"/>
            <a:r>
              <a:rPr lang="en-GB" dirty="0" err="1"/>
              <a:t>Utfylle</a:t>
            </a:r>
            <a:r>
              <a:rPr lang="en-GB" dirty="0"/>
              <a:t> </a:t>
            </a:r>
            <a:r>
              <a:rPr lang="en-GB" dirty="0" err="1"/>
              <a:t>sektorspesifikk</a:t>
            </a:r>
            <a:r>
              <a:rPr lang="en-GB" dirty="0"/>
              <a:t> </a:t>
            </a:r>
            <a:r>
              <a:rPr lang="en-GB" dirty="0" err="1"/>
              <a:t>regulering</a:t>
            </a:r>
            <a:r>
              <a:rPr lang="en-GB" dirty="0"/>
              <a:t> (</a:t>
            </a:r>
            <a:r>
              <a:rPr lang="en-GB" dirty="0" err="1"/>
              <a:t>terrorinnhold</a:t>
            </a:r>
            <a:r>
              <a:rPr lang="en-GB" dirty="0"/>
              <a:t>, </a:t>
            </a:r>
            <a:r>
              <a:rPr lang="en-GB" dirty="0" err="1"/>
              <a:t>opphavsrett</a:t>
            </a:r>
            <a:r>
              <a:rPr lang="en-GB" dirty="0"/>
              <a:t>, </a:t>
            </a:r>
            <a:r>
              <a:rPr lang="en-GB" dirty="0" err="1"/>
              <a:t>audiovisuelle</a:t>
            </a:r>
            <a:r>
              <a:rPr lang="en-GB" dirty="0"/>
              <a:t> </a:t>
            </a:r>
            <a:r>
              <a:rPr lang="en-GB" dirty="0" err="1"/>
              <a:t>medietjenester</a:t>
            </a:r>
            <a:r>
              <a:rPr lang="en-GB" dirty="0"/>
              <a:t>) </a:t>
            </a:r>
            <a:r>
              <a:rPr lang="en-GB" dirty="0" err="1"/>
              <a:t>og</a:t>
            </a:r>
            <a:r>
              <a:rPr lang="en-GB" dirty="0"/>
              <a:t> </a:t>
            </a:r>
            <a:r>
              <a:rPr lang="en-GB" dirty="0" err="1"/>
              <a:t>unngå</a:t>
            </a:r>
            <a:r>
              <a:rPr lang="en-GB" dirty="0"/>
              <a:t> </a:t>
            </a:r>
            <a:r>
              <a:rPr lang="en-GB" dirty="0" err="1"/>
              <a:t>lappeteppe</a:t>
            </a:r>
            <a:r>
              <a:rPr lang="en-GB" dirty="0"/>
              <a:t> </a:t>
            </a:r>
            <a:r>
              <a:rPr lang="en-GB" dirty="0" err="1"/>
              <a:t>av</a:t>
            </a:r>
            <a:r>
              <a:rPr lang="en-GB" dirty="0"/>
              <a:t> </a:t>
            </a:r>
            <a:r>
              <a:rPr lang="en-GB" dirty="0" err="1"/>
              <a:t>nasjonale</a:t>
            </a:r>
            <a:r>
              <a:rPr lang="en-GB" dirty="0"/>
              <a:t> </a:t>
            </a:r>
            <a:r>
              <a:rPr lang="en-GB" dirty="0" err="1"/>
              <a:t>regler</a:t>
            </a:r>
            <a:endParaRPr lang="en-GB" dirty="0"/>
          </a:p>
          <a:p>
            <a:r>
              <a:rPr lang="en-GB" dirty="0" err="1"/>
              <a:t>Spesifikke</a:t>
            </a:r>
            <a:r>
              <a:rPr lang="en-GB" dirty="0"/>
              <a:t> </a:t>
            </a:r>
            <a:r>
              <a:rPr lang="en-GB" dirty="0" err="1"/>
              <a:t>aktsomhetsforpliktelser</a:t>
            </a:r>
            <a:r>
              <a:rPr lang="en-GB" dirty="0"/>
              <a:t> for online </a:t>
            </a:r>
            <a:r>
              <a:rPr lang="en-GB" dirty="0" err="1"/>
              <a:t>plattformer</a:t>
            </a:r>
            <a:endParaRPr lang="en-GB" dirty="0"/>
          </a:p>
          <a:p>
            <a:pPr lvl="1"/>
            <a:r>
              <a:rPr lang="en-GB" dirty="0" err="1"/>
              <a:t>Harmonisert</a:t>
            </a:r>
            <a:r>
              <a:rPr lang="en-GB" dirty="0"/>
              <a:t> </a:t>
            </a:r>
            <a:r>
              <a:rPr lang="en-GB" dirty="0" err="1"/>
              <a:t>varsel</a:t>
            </a:r>
            <a:r>
              <a:rPr lang="en-GB" dirty="0"/>
              <a:t>- </a:t>
            </a:r>
            <a:r>
              <a:rPr lang="en-GB" dirty="0" err="1"/>
              <a:t>og</a:t>
            </a:r>
            <a:r>
              <a:rPr lang="en-GB" dirty="0"/>
              <a:t> </a:t>
            </a:r>
            <a:r>
              <a:rPr lang="en-GB" dirty="0" err="1"/>
              <a:t>handlingsprosedyre</a:t>
            </a:r>
            <a:r>
              <a:rPr lang="en-GB" dirty="0"/>
              <a:t> (“notice and action”)</a:t>
            </a:r>
          </a:p>
          <a:p>
            <a:pPr lvl="1"/>
            <a:r>
              <a:rPr lang="en-GB" dirty="0" err="1"/>
              <a:t>Kjenn</a:t>
            </a:r>
            <a:r>
              <a:rPr lang="en-GB" dirty="0"/>
              <a:t>-din-</a:t>
            </a:r>
            <a:r>
              <a:rPr lang="en-GB" dirty="0" err="1"/>
              <a:t>kunde</a:t>
            </a:r>
            <a:r>
              <a:rPr lang="en-GB" dirty="0"/>
              <a:t>-</a:t>
            </a:r>
            <a:r>
              <a:rPr lang="en-GB" dirty="0" err="1"/>
              <a:t>prinsipp</a:t>
            </a:r>
            <a:r>
              <a:rPr lang="en-GB" dirty="0"/>
              <a:t> (“KYC – Know Your Business Customer”)</a:t>
            </a:r>
          </a:p>
          <a:p>
            <a:pPr lvl="1"/>
            <a:r>
              <a:rPr lang="en-GB" dirty="0" err="1"/>
              <a:t>Transparensforpliktelser</a:t>
            </a:r>
            <a:r>
              <a:rPr lang="en-GB" dirty="0"/>
              <a:t>, </a:t>
            </a:r>
            <a:r>
              <a:rPr lang="en-GB" dirty="0" err="1"/>
              <a:t>samarbeid</a:t>
            </a:r>
            <a:r>
              <a:rPr lang="en-GB" dirty="0"/>
              <a:t> med </a:t>
            </a:r>
            <a:r>
              <a:rPr lang="en-GB" dirty="0" err="1"/>
              <a:t>myndigheter</a:t>
            </a:r>
            <a:endParaRPr lang="en-GB" dirty="0"/>
          </a:p>
          <a:p>
            <a:r>
              <a:rPr lang="en-GB" dirty="0" err="1"/>
              <a:t>Felles</a:t>
            </a:r>
            <a:r>
              <a:rPr lang="en-GB" dirty="0"/>
              <a:t> </a:t>
            </a:r>
            <a:r>
              <a:rPr lang="en-GB" dirty="0" err="1"/>
              <a:t>rammeverk</a:t>
            </a:r>
            <a:r>
              <a:rPr lang="en-GB" dirty="0"/>
              <a:t> for </a:t>
            </a:r>
            <a:r>
              <a:rPr lang="en-GB" dirty="0" err="1"/>
              <a:t>håndheving</a:t>
            </a:r>
            <a:endParaRPr lang="en-GB" dirty="0"/>
          </a:p>
          <a:p>
            <a:pPr lvl="1"/>
            <a:r>
              <a:rPr lang="en-GB" dirty="0"/>
              <a:t>Digital Services Coordinators (DSC)</a:t>
            </a:r>
          </a:p>
          <a:p>
            <a:pPr lvl="1"/>
            <a:r>
              <a:rPr lang="en-GB" dirty="0" err="1"/>
              <a:t>Kommisjonen</a:t>
            </a:r>
            <a:endParaRPr lang="en-GB" dirty="0"/>
          </a:p>
        </p:txBody>
      </p:sp>
      <p:sp>
        <p:nvSpPr>
          <p:cNvPr id="4" name="Date Placeholder 3">
            <a:extLst>
              <a:ext uri="{FF2B5EF4-FFF2-40B4-BE49-F238E27FC236}">
                <a16:creationId xmlns:a16="http://schemas.microsoft.com/office/drawing/2014/main" id="{6F14F6DB-8B9D-4553-85A9-E145216F5455}"/>
              </a:ext>
            </a:extLst>
          </p:cNvPr>
          <p:cNvSpPr>
            <a:spLocks noGrp="1"/>
          </p:cNvSpPr>
          <p:nvPr>
            <p:ph type="dt" sz="half" idx="10"/>
          </p:nvPr>
        </p:nvSpPr>
        <p:spPr/>
        <p:txBody>
          <a:bodyPr/>
          <a:lstStyle/>
          <a:p>
            <a:fld id="{4DCE439E-BFAE-8F4D-A98D-5EEC6A58FC1A}" type="datetime3">
              <a:rPr lang="en-US" smtClean="0"/>
              <a:t>19 September 2022</a:t>
            </a:fld>
            <a:endParaRPr lang="en-GB"/>
          </a:p>
        </p:txBody>
      </p:sp>
      <p:sp>
        <p:nvSpPr>
          <p:cNvPr id="5" name="Slide Number Placeholder 4">
            <a:extLst>
              <a:ext uri="{FF2B5EF4-FFF2-40B4-BE49-F238E27FC236}">
                <a16:creationId xmlns:a16="http://schemas.microsoft.com/office/drawing/2014/main" id="{01A210C7-4762-4D28-86C5-AFFFFF562C59}"/>
              </a:ext>
            </a:extLst>
          </p:cNvPr>
          <p:cNvSpPr>
            <a:spLocks noGrp="1"/>
          </p:cNvSpPr>
          <p:nvPr>
            <p:ph type="sldNum" sz="quarter" idx="12"/>
          </p:nvPr>
        </p:nvSpPr>
        <p:spPr/>
        <p:txBody>
          <a:bodyPr/>
          <a:lstStyle/>
          <a:p>
            <a:fld id="{EF325106-2BAA-2143-BAAD-26BC6E1F2002}" type="slidenum">
              <a:rPr lang="en-GB" smtClean="0"/>
              <a:t>9</a:t>
            </a:fld>
            <a:endParaRPr lang="en-GB"/>
          </a:p>
        </p:txBody>
      </p:sp>
    </p:spTree>
    <p:extLst>
      <p:ext uri="{BB962C8B-B14F-4D97-AF65-F5344CB8AC3E}">
        <p14:creationId xmlns:p14="http://schemas.microsoft.com/office/powerpoint/2010/main" val="3599412415"/>
      </p:ext>
    </p:extLst>
  </p:cSld>
  <p:clrMapOvr>
    <a:masterClrMapping/>
  </p:clrMapOvr>
</p:sld>
</file>

<file path=ppt/theme/theme1.xml><?xml version="1.0" encoding="utf-8"?>
<a:theme xmlns:a="http://schemas.openxmlformats.org/drawingml/2006/main" name="Office Theme">
  <a:themeElements>
    <a:clrScheme name="EFTA Swatch">
      <a:dk1>
        <a:srgbClr val="000000"/>
      </a:dk1>
      <a:lt1>
        <a:srgbClr val="FFFFFF"/>
      </a:lt1>
      <a:dk2>
        <a:srgbClr val="44546A"/>
      </a:dk2>
      <a:lt2>
        <a:srgbClr val="E7E6E6"/>
      </a:lt2>
      <a:accent1>
        <a:srgbClr val="DC514E"/>
      </a:accent1>
      <a:accent2>
        <a:srgbClr val="0C4674"/>
      </a:accent2>
      <a:accent3>
        <a:srgbClr val="4F82BA"/>
      </a:accent3>
      <a:accent4>
        <a:srgbClr val="323B3F"/>
      </a:accent4>
      <a:accent5>
        <a:srgbClr val="9FC262"/>
      </a:accent5>
      <a:accent6>
        <a:srgbClr val="F2BC58"/>
      </a:accent6>
      <a:hlink>
        <a:srgbClr val="0563C1"/>
      </a:hlink>
      <a:folHlink>
        <a:srgbClr val="B198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FTA PPT Template" id="{77B15EBF-A0DD-4A13-97AE-A21FBFCE7C28}" vid="{96DBFF2D-019F-48C0-A905-E833844D4A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2E058A065B484294A8659E971B51A3" ma:contentTypeVersion="10" ma:contentTypeDescription="Create a new document." ma:contentTypeScope="" ma:versionID="964d71df159f523cba4d2334cacee758">
  <xsd:schema xmlns:xsd="http://www.w3.org/2001/XMLSchema" xmlns:xs="http://www.w3.org/2001/XMLSchema" xmlns:p="http://schemas.microsoft.com/office/2006/metadata/properties" xmlns:ns3="b54446d0-9fe8-4f8e-abcf-7829e46188e8" targetNamespace="http://schemas.microsoft.com/office/2006/metadata/properties" ma:root="true" ma:fieldsID="2195786c0c6f78944e095198946b562f" ns3:_="">
    <xsd:import namespace="b54446d0-9fe8-4f8e-abcf-7829e46188e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446d0-9fe8-4f8e-abcf-7829e4618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FF50A1-EB31-4564-935B-73667A560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446d0-9fe8-4f8e-abcf-7829e4618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06C944-3DEF-402E-8EC3-CABB89B985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D987A8-0D5D-4672-A745-9665144043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758</TotalTime>
  <Words>1568</Words>
  <Application>Microsoft Office PowerPoint</Application>
  <PresentationFormat>On-screen Show (4:3)</PresentationFormat>
  <Paragraphs>298</Paragraphs>
  <Slides>24</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Courier New</vt:lpstr>
      <vt:lpstr>Calibri,Bold</vt:lpstr>
      <vt:lpstr>Uni Neue</vt:lpstr>
      <vt:lpstr>LucidaGrande</vt:lpstr>
      <vt:lpstr>Open Sans Light</vt:lpstr>
      <vt:lpstr>Calibri</vt:lpstr>
      <vt:lpstr>Open Sans</vt:lpstr>
      <vt:lpstr>.HelveticaNeueDeskInterface-Regular</vt:lpstr>
      <vt:lpstr>Wingdings</vt:lpstr>
      <vt:lpstr>Arial</vt:lpstr>
      <vt:lpstr>Libre Baskerville</vt:lpstr>
      <vt:lpstr>Office Theme</vt:lpstr>
      <vt:lpstr>Fra den digitale dagsorden i Brüssel</vt:lpstr>
      <vt:lpstr>EFTA-sekretariatet i Brüssel</vt:lpstr>
      <vt:lpstr>PowerPoint Presentation</vt:lpstr>
      <vt:lpstr>PowerPoint Presentation</vt:lpstr>
      <vt:lpstr>Europakommisjonens strategi for  Europas digitale framtid  </vt:lpstr>
      <vt:lpstr>PowerPoint Presentation</vt:lpstr>
      <vt:lpstr>Europas digitale tiår</vt:lpstr>
      <vt:lpstr>DSA og DMA ferdigbehandlet på 16 måneder… </vt:lpstr>
      <vt:lpstr>Digital Services Act (DSA)</vt:lpstr>
      <vt:lpstr>Asymetriske aktsomhetsforpliktelser</vt:lpstr>
      <vt:lpstr>DSA endringer som utfall av forhandlingene</vt:lpstr>
      <vt:lpstr>DSA endringer som utfall av forhandlingene</vt:lpstr>
      <vt:lpstr>Implementering DSA</vt:lpstr>
      <vt:lpstr>Digital Markets Act (DMA)</vt:lpstr>
      <vt:lpstr>DMA endringer som utfall av forhandlingene</vt:lpstr>
      <vt:lpstr>Styringsmodell og håndheving</vt:lpstr>
      <vt:lpstr>Implementering DMA</vt:lpstr>
      <vt:lpstr>Indre marked for data og kunstig intelligens</vt:lpstr>
      <vt:lpstr>Data Governance Act</vt:lpstr>
      <vt:lpstr>Data Act</vt:lpstr>
      <vt:lpstr>Cybersikkerhet</vt:lpstr>
      <vt:lpstr> Directive on Security of Network and Information Systems (NIS 2 Directive)</vt:lpstr>
      <vt:lpstr>Komplementerende regelverk og EØS-avtalen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Digitalisering som innsatsfaktor for innovasjon og velferd</dc:title>
  <dc:creator>BARDSEN Trond Helge</dc:creator>
  <cp:lastModifiedBy>BARDSEN Trond Helge</cp:lastModifiedBy>
  <cp:revision>36</cp:revision>
  <dcterms:created xsi:type="dcterms:W3CDTF">2021-04-06T18:23:04Z</dcterms:created>
  <dcterms:modified xsi:type="dcterms:W3CDTF">2022-09-19T07:37:16Z</dcterms:modified>
</cp:coreProperties>
</file>