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912" r:id="rId2"/>
    <p:sldId id="926" r:id="rId3"/>
    <p:sldId id="923" r:id="rId4"/>
    <p:sldId id="924" r:id="rId5"/>
    <p:sldId id="916" r:id="rId6"/>
    <p:sldId id="911" r:id="rId7"/>
    <p:sldId id="915" r:id="rId8"/>
    <p:sldId id="914" r:id="rId9"/>
    <p:sldId id="918" r:id="rId10"/>
    <p:sldId id="917" r:id="rId11"/>
    <p:sldId id="913" r:id="rId12"/>
    <p:sldId id="919" r:id="rId13"/>
    <p:sldId id="920" r:id="rId14"/>
    <p:sldId id="921" r:id="rId15"/>
    <p:sldId id="925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1EF"/>
    <a:srgbClr val="DBD1CE"/>
    <a:srgbClr val="F9F1EF"/>
    <a:srgbClr val="EDE6E4"/>
    <a:srgbClr val="D8DFE3"/>
    <a:srgbClr val="FAF1EF"/>
    <a:srgbClr val="CCC0C6"/>
    <a:srgbClr val="D8DFE2"/>
    <a:srgbClr val="FCDDD6"/>
    <a:srgbClr val="EFE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ys stil 2 – uthev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iddels stil 1 – uthev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ys stil 2 – uthevin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ys stil 2 – uthev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8FB837D-C827-4EFA-A057-4D05807E0F7C}" styleName="Temastil 1 – uthev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emastil 2 – utheving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ys stil 1 – uthevin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Mørk stil 2 – utheving 5 / uthev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iddels stil 4 – uthev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iddels stil 3 – uthev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9" autoAdjust="0"/>
    <p:restoredTop sz="73449" autoAdjust="0"/>
  </p:normalViewPr>
  <p:slideViewPr>
    <p:cSldViewPr snapToGrid="0" showGuides="1">
      <p:cViewPr varScale="1">
        <p:scale>
          <a:sx n="106" d="100"/>
          <a:sy n="106" d="100"/>
        </p:scale>
        <p:origin x="120" y="39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68" d="100"/>
          <a:sy n="168" d="100"/>
        </p:scale>
        <p:origin x="52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ette Solbakke Jørgensen" userId="4f6fac37-12e9-4200-b824-16891b213301" providerId="ADAL" clId="{A980EFAD-6CE3-4B7D-956D-8565140A6E73}"/>
    <pc:docChg chg="modSld">
      <pc:chgData name="Henriette Solbakke Jørgensen" userId="4f6fac37-12e9-4200-b824-16891b213301" providerId="ADAL" clId="{A980EFAD-6CE3-4B7D-956D-8565140A6E73}" dt="2023-09-07T15:03:42.105" v="5" actId="20577"/>
      <pc:docMkLst>
        <pc:docMk/>
      </pc:docMkLst>
      <pc:sldChg chg="modNotesTx">
        <pc:chgData name="Henriette Solbakke Jørgensen" userId="4f6fac37-12e9-4200-b824-16891b213301" providerId="ADAL" clId="{A980EFAD-6CE3-4B7D-956D-8565140A6E73}" dt="2023-09-07T15:03:30.670" v="1" actId="20577"/>
        <pc:sldMkLst>
          <pc:docMk/>
          <pc:sldMk cId="2679267092" sldId="911"/>
        </pc:sldMkLst>
      </pc:sldChg>
      <pc:sldChg chg="modNotesTx">
        <pc:chgData name="Henriette Solbakke Jørgensen" userId="4f6fac37-12e9-4200-b824-16891b213301" providerId="ADAL" clId="{A980EFAD-6CE3-4B7D-956D-8565140A6E73}" dt="2023-09-07T15:03:37.144" v="3" actId="20577"/>
        <pc:sldMkLst>
          <pc:docMk/>
          <pc:sldMk cId="402122384" sldId="913"/>
        </pc:sldMkLst>
      </pc:sldChg>
      <pc:sldChg chg="modNotesTx">
        <pc:chgData name="Henriette Solbakke Jørgensen" userId="4f6fac37-12e9-4200-b824-16891b213301" providerId="ADAL" clId="{A980EFAD-6CE3-4B7D-956D-8565140A6E73}" dt="2023-09-07T15:03:33.326" v="2" actId="20577"/>
        <pc:sldMkLst>
          <pc:docMk/>
          <pc:sldMk cId="3909078074" sldId="914"/>
        </pc:sldMkLst>
      </pc:sldChg>
      <pc:sldChg chg="modNotesTx">
        <pc:chgData name="Henriette Solbakke Jørgensen" userId="4f6fac37-12e9-4200-b824-16891b213301" providerId="ADAL" clId="{A980EFAD-6CE3-4B7D-956D-8565140A6E73}" dt="2023-09-07T15:03:39.931" v="4" actId="20577"/>
        <pc:sldMkLst>
          <pc:docMk/>
          <pc:sldMk cId="753380011" sldId="920"/>
        </pc:sldMkLst>
      </pc:sldChg>
      <pc:sldChg chg="modNotesTx">
        <pc:chgData name="Henriette Solbakke Jørgensen" userId="4f6fac37-12e9-4200-b824-16891b213301" providerId="ADAL" clId="{A980EFAD-6CE3-4B7D-956D-8565140A6E73}" dt="2023-09-07T15:03:42.105" v="5" actId="20577"/>
        <pc:sldMkLst>
          <pc:docMk/>
          <pc:sldMk cId="2026441440" sldId="921"/>
        </pc:sldMkLst>
      </pc:sldChg>
      <pc:sldChg chg="modNotesTx">
        <pc:chgData name="Henriette Solbakke Jørgensen" userId="4f6fac37-12e9-4200-b824-16891b213301" providerId="ADAL" clId="{A980EFAD-6CE3-4B7D-956D-8565140A6E73}" dt="2023-09-07T15:03:27.862" v="0" actId="20577"/>
        <pc:sldMkLst>
          <pc:docMk/>
          <pc:sldMk cId="921997577" sldId="92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276A3F4D-5CFE-5ABD-0CCA-FA7B8DA199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E66A766-BD0D-44C3-CAEB-697E66DBA0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C186C-8865-624D-8DBD-CA4AB53253F4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21EBDE8-39BB-B570-CA91-F920D7D066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60DF1ED-3FFC-604E-8E6B-1DCD351726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1C6CA-BFFC-3443-80C9-B3EC7BC0DE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815192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B5368-D2BD-FF4F-812A-5444D032CF11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A2EFD-F701-C24D-99F6-DD4A439E3C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444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A2EFD-F701-C24D-99F6-DD4A439E3C1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743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A2EFD-F701-C24D-99F6-DD4A439E3C1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5225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A2EFD-F701-C24D-99F6-DD4A439E3C1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346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A2EFD-F701-C24D-99F6-DD4A439E3C1F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8378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A2EFD-F701-C24D-99F6-DD4A439E3C1F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0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A2EFD-F701-C24D-99F6-DD4A439E3C1F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6434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A2EFD-F701-C24D-99F6-DD4A439E3C1F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50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selmer.no/" TargetMode="External"/><Relationship Id="rId4" Type="http://schemas.openxmlformats.org/officeDocument/2006/relationships/hyperlink" Target="mailto:selmer@selmer.no" TargetMode="Externa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selmer.no/" TargetMode="External"/><Relationship Id="rId4" Type="http://schemas.openxmlformats.org/officeDocument/2006/relationships/hyperlink" Target="mailto:selmer@selmer.no" TargetMode="Externa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tekst auberg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CDC0B8-B869-BC3E-4C65-CD313C95D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2" y="1151879"/>
            <a:ext cx="8496000" cy="166562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360000" algn="l">
              <a:lnSpc>
                <a:spcPct val="90000"/>
              </a:lnSpc>
              <a:defRPr sz="6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474C807-1EA9-44AA-19B1-FED4D3063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7025" y="4262907"/>
            <a:ext cx="3262313" cy="1655957"/>
          </a:xfrm>
        </p:spPr>
        <p:txBody>
          <a:bodyPr wrap="square" anchor="b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D85A4B13-100B-3635-3CAA-54A18B86A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27974" y="10683875"/>
            <a:ext cx="1081364" cy="574675"/>
          </a:xfrm>
        </p:spPr>
        <p:txBody>
          <a:bodyPr/>
          <a:lstStyle/>
          <a:p>
            <a:fld id="{C99C45FF-DCE3-724A-BBFF-5F290BA8092A}" type="datetime1">
              <a:rPr lang="nb-NO" smtClean="0"/>
              <a:t>07.09.2023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D6F7570E-4018-1CC8-D9CA-FDE6A2C7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4026" y="10683875"/>
            <a:ext cx="8063948" cy="57467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17AD659F-2AE8-D9EA-3C7B-A080164F3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338" y="10886575"/>
            <a:ext cx="982662" cy="169277"/>
          </a:xfrm>
        </p:spPr>
        <p:txBody>
          <a:bodyPr/>
          <a:lstStyle/>
          <a:p>
            <a:fld id="{38E575DA-DF27-0542-8937-160E73540952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Grafikk 3" descr="Selmer-logo">
            <a:extLst>
              <a:ext uri="{FF2B5EF4-FFF2-40B4-BE49-F238E27FC236}">
                <a16:creationId xmlns:a16="http://schemas.microsoft.com/office/drawing/2014/main" id="{4A802D21-471F-2303-8ECA-90753C4243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4887" y="5376301"/>
            <a:ext cx="2162614" cy="542563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C5F82CF0-DF17-7742-85CD-F8D96E6FB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0800" y="-380569"/>
            <a:ext cx="11456175" cy="230832"/>
            <a:chOff x="370800" y="-386832"/>
            <a:chExt cx="11456175" cy="230832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9E89092A-AF44-6C57-5232-1ADDD1813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990938" y="-300962"/>
              <a:ext cx="215900" cy="59092"/>
            </a:xfrm>
            <a:prstGeom prst="rect">
              <a:avLst/>
            </a:prstGeom>
            <a:solidFill>
              <a:schemeClr val="accent1">
                <a:alpha val="43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7CD56C9B-C7FC-20F2-914C-691EED8D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610975" y="-300962"/>
              <a:ext cx="216000" cy="590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C2B78A77-B78B-88CB-CB3E-9FEF2B890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117592" y="-300962"/>
              <a:ext cx="215900" cy="590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BECF7138-FF25-8E32-42AF-C9DCD16C9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64284" y="-300962"/>
              <a:ext cx="215900" cy="590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E95B7C0F-3DD5-9F5A-0B94-C55EEE6E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 userDrawn="1"/>
          </p:nvSpPr>
          <p:spPr>
            <a:xfrm>
              <a:off x="991724" y="-386832"/>
              <a:ext cx="8783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900" i="1" dirty="0">
                  <a:solidFill>
                    <a:schemeClr val="accent1"/>
                  </a:solidFill>
                  <a:latin typeface="+mj-lt"/>
                </a:rPr>
                <a:t>Selmer / 2023</a:t>
              </a: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D89BC089-9780-7107-EE66-BE98AF5D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7630" y="-300962"/>
              <a:ext cx="215900" cy="59092"/>
            </a:xfrm>
            <a:prstGeom prst="rect">
              <a:avLst/>
            </a:prstGeom>
            <a:solidFill>
              <a:schemeClr val="accent1">
                <a:alpha val="43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7A8681F5-4B9A-974E-3986-F28F1595D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244246" y="-300962"/>
              <a:ext cx="215900" cy="59092"/>
            </a:xfrm>
            <a:prstGeom prst="rect">
              <a:avLst/>
            </a:prstGeom>
            <a:solidFill>
              <a:schemeClr val="accent1">
                <a:alpha val="43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AF7CDD86-C7B5-314C-8BB7-75E8238B9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70800" y="-300962"/>
              <a:ext cx="216000" cy="590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728155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/0 med kolonne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6124B6-81C6-3F49-A6B2-843E37F0B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41861E55-256D-A104-6321-DB7B78B83A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5" y="1728788"/>
            <a:ext cx="11023600" cy="393474"/>
          </a:xfrm>
        </p:spPr>
        <p:txBody>
          <a:bodyPr anchor="b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CCCFBCE-F379-BE4A-8907-4A00B689C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2122263"/>
            <a:ext cx="11018450" cy="4161061"/>
          </a:xfrm>
        </p:spPr>
        <p:txBody>
          <a:bodyPr tIns="18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F5CAAB0-5F77-B74D-86A2-7F9FA3A59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E0ED-A398-7440-B4FA-CD8FEAB0A92F}" type="datetime1">
              <a:rPr lang="nb-NO" smtClean="0"/>
              <a:t>07.09.2023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A6A9021-AECA-2742-9EB2-1C61BA44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109F0F-5AE4-F645-BC13-8B9C09C86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7ECE-B2B1-DE4F-82D0-0F79EF223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693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3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/0 bullets ute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CCCFBCE-F379-BE4A-8907-4A00B689C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628775"/>
            <a:ext cx="11017252" cy="4654550"/>
          </a:xfrm>
        </p:spPr>
        <p:txBody>
          <a:bodyPr/>
          <a:lstStyle>
            <a:lvl1pPr marL="360000" indent="-360000">
              <a:buClr>
                <a:schemeClr val="tx2"/>
              </a:buClr>
              <a:tabLst/>
              <a:defRPr lang="nb-NO" sz="2800" i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40000">
              <a:defRPr>
                <a:solidFill>
                  <a:schemeClr val="tx2"/>
                </a:solidFill>
              </a:defRPr>
            </a:lvl2pPr>
            <a:lvl3pPr marL="720000">
              <a:defRPr>
                <a:solidFill>
                  <a:schemeClr val="tx2"/>
                </a:solidFill>
              </a:defRPr>
            </a:lvl3pPr>
            <a:lvl4pPr marL="900000">
              <a:defRPr>
                <a:solidFill>
                  <a:schemeClr val="tx2"/>
                </a:solidFill>
              </a:defRPr>
            </a:lvl4pPr>
            <a:lvl5pPr marL="108000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F5CAAB0-5F77-B74D-86A2-7F9FA3A59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C757-CBA5-6641-B324-82449B0C061C}" type="datetime1">
              <a:rPr lang="nb-NO" smtClean="0"/>
              <a:t>07.09.2023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A6A9021-AECA-2742-9EB2-1C61BA44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109F0F-5AE4-F645-BC13-8B9C09C86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7ECE-B2B1-DE4F-82D0-0F79EF2238F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818DC49-5110-765E-ACC2-3D558A8A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0" y="577969"/>
            <a:ext cx="11017242" cy="865069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47383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/0 bullets uten overskrift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CCCFBCE-F379-BE4A-8907-4A00B689C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628775"/>
            <a:ext cx="11017252" cy="4654550"/>
          </a:xfrm>
        </p:spPr>
        <p:txBody>
          <a:bodyPr/>
          <a:lstStyle>
            <a:lvl1pPr marL="360000" indent="-360000">
              <a:buClr>
                <a:schemeClr val="bg2"/>
              </a:buClr>
              <a:tabLst/>
              <a:defRPr lang="nb-NO" sz="2800" i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540000"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 marL="720000"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 marL="900000"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 marL="1080000"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F5CAAB0-5F77-B74D-86A2-7F9FA3A59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ED98-43BC-D04C-920E-7DB1869025B0}" type="datetime1">
              <a:rPr lang="nb-NO" smtClean="0"/>
              <a:t>07.09.2023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A6A9021-AECA-2742-9EB2-1C61BA44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109F0F-5AE4-F645-BC13-8B9C09C86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7ECE-B2B1-DE4F-82D0-0F79EF2238FD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D8BFD330-B849-9ACF-10CE-E4EA7FDAB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0" y="579025"/>
            <a:ext cx="11017242" cy="864013"/>
          </a:xfr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8923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0 uten kolonne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A58956-71FD-074A-BEBD-82DF40D2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810B9F-6120-BC4D-9B85-AC6BAD17E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1727999"/>
            <a:ext cx="5396262" cy="4555325"/>
          </a:xfrm>
        </p:spPr>
        <p:txBody>
          <a:bodyPr rIns="18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9DA5E10-65A5-1A43-A273-0E213DF28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CAFE-3A8C-F54C-84CD-A0B2C1C7F847}" type="datetime1">
              <a:rPr lang="nb-NO" smtClean="0"/>
              <a:t>07.09.2023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EB6C067-F3E7-204A-8EB0-AAF2902D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9194E0F-0536-9D4C-838E-428446D3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7ECE-B2B1-DE4F-82D0-0F79EF223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4395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uten kolonne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22D23D-C051-085D-44F3-E16216AB0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1727999"/>
            <a:ext cx="5396400" cy="45553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759F959-618A-18C4-8DD4-FE8AD98C8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338" y="1727999"/>
            <a:ext cx="5396400" cy="45553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dato 10">
            <a:extLst>
              <a:ext uri="{FF2B5EF4-FFF2-40B4-BE49-F238E27FC236}">
                <a16:creationId xmlns:a16="http://schemas.microsoft.com/office/drawing/2014/main" id="{923CDE77-7DBA-180B-71D2-DDE5846B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2596-EE84-3248-9228-19CE173DD5BC}" type="datetime1">
              <a:rPr lang="nb-NO" smtClean="0"/>
              <a:t>07.09.2023</a:t>
            </a:fld>
            <a:endParaRPr lang="nb-NO" dirty="0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E9E7DC48-DB95-C11F-7CF3-F997D6844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id="{75C7B65B-00F9-A43B-12E9-59887BF4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5DA-DF27-0542-8937-160E7354095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345EA970-E62B-2A8D-D634-ACDE7DCA6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85559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med kolonne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810B9F-6120-BC4D-9B85-AC6BAD17E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2123999"/>
            <a:ext cx="5396400" cy="4159325"/>
          </a:xfrm>
        </p:spPr>
        <p:txBody>
          <a:bodyPr tIns="180000" rIns="18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41DAFAD-A7D5-0D40-804C-74B0AB293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2123999"/>
            <a:ext cx="5396400" cy="4159325"/>
          </a:xfrm>
        </p:spPr>
        <p:txBody>
          <a:bodyPr tIns="180000" rIns="18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9DA5E10-65A5-1A43-A273-0E213DF28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AE3E-4937-584D-BAB5-C5EE2BCF2587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EB6C067-F3E7-204A-8EB0-AAF2902D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9194E0F-0536-9D4C-838E-428446D3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7ECE-B2B1-DE4F-82D0-0F79EF2238F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19F8E0CC-89E4-B348-AFD2-A2F72C8F06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800" y="1728788"/>
            <a:ext cx="5396400" cy="395212"/>
          </a:xfrm>
        </p:spPr>
        <p:txBody>
          <a:bodyPr rIns="180000" bIns="36000" anchor="b" anchorCtr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70C6DFE6-B96B-D844-BE37-029322C09D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3950" y="1728788"/>
            <a:ext cx="5396400" cy="395212"/>
          </a:xfrm>
        </p:spPr>
        <p:txBody>
          <a:bodyPr rIns="180000" bIns="36000" anchor="b" anchorCtr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5D6ED0A1-AE51-710D-D10B-5A679756F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3677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3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A58956-71FD-074A-BEBD-82DF40D2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810B9F-6120-BC4D-9B85-AC6BAD17E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1727999"/>
            <a:ext cx="5396262" cy="4555325"/>
          </a:xfrm>
        </p:spPr>
        <p:txBody>
          <a:bodyPr rIns="18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9DA5E10-65A5-1A43-A273-0E213DF28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5A0E-8C59-B549-BFFA-6133FA0801F6}" type="datetime1">
              <a:rPr lang="nb-NO" smtClean="0"/>
              <a:t>07.09.2023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EB6C067-F3E7-204A-8EB0-AAF2902D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9194E0F-0536-9D4C-838E-428446D3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7ECE-B2B1-DE4F-82D0-0F79EF2238FD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F0A9811C-E504-1245-916F-58F70C352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49" y="1728000"/>
            <a:ext cx="5413375" cy="4557600"/>
          </a:xfrm>
          <a:noFill/>
        </p:spPr>
        <p:txBody>
          <a:bodyPr lIns="360000" tIns="360000" rIns="360000" bIns="360000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6332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6/33 uten kolonne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A58956-71FD-074A-BEBD-82DF40D2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810B9F-6120-BC4D-9B85-AC6BAD17E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727999"/>
            <a:ext cx="7272338" cy="4555325"/>
          </a:xfrm>
        </p:spPr>
        <p:txBody>
          <a:bodyPr rIns="18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41DAFAD-A7D5-0D40-804C-74B0AB293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75613" y="1727999"/>
            <a:ext cx="3529012" cy="4555325"/>
          </a:xfrm>
        </p:spPr>
        <p:txBody>
          <a:bodyPr rIns="18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9DA5E10-65A5-1A43-A273-0E213DF28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E9F6-34E5-2F4B-AA58-FB928CA027E3}" type="datetime1">
              <a:rPr lang="nb-NO" smtClean="0"/>
              <a:t>07.09.2023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EB6C067-F3E7-204A-8EB0-AAF2902D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9194E0F-0536-9D4C-838E-428446D3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7ECE-B2B1-DE4F-82D0-0F79EF223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5492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51" userDrawn="1">
          <p15:clr>
            <a:srgbClr val="FBAE40"/>
          </p15:clr>
        </p15:guide>
        <p15:guide id="2" pos="508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3/66 uten kolonne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A58956-71FD-074A-BEBD-82DF40D2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810B9F-6120-BC4D-9B85-AC6BAD17E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1" y="1727999"/>
            <a:ext cx="3529588" cy="4555325"/>
          </a:xfrm>
        </p:spPr>
        <p:txBody>
          <a:bodyPr rIns="18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41DAFAD-A7D5-0D40-804C-74B0AB293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2288" y="1727999"/>
            <a:ext cx="7272911" cy="4555325"/>
          </a:xfrm>
        </p:spPr>
        <p:txBody>
          <a:bodyPr rIns="18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9DA5E10-65A5-1A43-A273-0E213DF28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0C11-CE65-EA41-AA13-C95BD40FE805}" type="datetime1">
              <a:rPr lang="nb-NO" smtClean="0"/>
              <a:t>07.09.2023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EB6C067-F3E7-204A-8EB0-AAF2902D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9194E0F-0536-9D4C-838E-428446D3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7ECE-B2B1-DE4F-82D0-0F79EF223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0747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3" userDrawn="1">
          <p15:clr>
            <a:srgbClr val="FBAE40"/>
          </p15:clr>
        </p15:guide>
        <p15:guide id="2" pos="272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/33/33 uten kolonne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810B9F-6120-BC4D-9B85-AC6BAD17E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1727999"/>
            <a:ext cx="3529588" cy="4555325"/>
          </a:xfrm>
        </p:spPr>
        <p:txBody>
          <a:bodyPr rIns="18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41DAFAD-A7D5-0D40-804C-74B0AB293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75612" y="1727999"/>
            <a:ext cx="3529587" cy="4555325"/>
          </a:xfrm>
        </p:spPr>
        <p:txBody>
          <a:bodyPr rIns="18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9DA5E10-65A5-1A43-A273-0E213DF28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D253-C6D4-9D46-8B50-B28636704B1B}" type="datetime1">
              <a:rPr lang="nb-NO" smtClean="0"/>
              <a:t>07.09.2023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EB6C067-F3E7-204A-8EB0-AAF2902D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9194E0F-0536-9D4C-838E-428446D3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7ECE-B2B1-DE4F-82D0-0F79EF2238F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2E68EA6-260A-254B-B645-7CC9542377D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32288" y="1727999"/>
            <a:ext cx="3527424" cy="4555325"/>
          </a:xfrm>
        </p:spPr>
        <p:txBody>
          <a:bodyPr rIns="18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09EA8524-35ED-330A-FEC3-72A58E8E5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16946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3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4951" userDrawn="1">
          <p15:clr>
            <a:srgbClr val="FBAE40"/>
          </p15:clr>
        </p15:guide>
        <p15:guide id="4" pos="508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tekst beige">
    <p:bg>
      <p:bgPr>
        <a:solidFill>
          <a:srgbClr val="F7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CDC0B8-B869-BC3E-4C65-CD313C95D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1" y="1151880"/>
            <a:ext cx="8496000" cy="166562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360000" algn="l">
              <a:lnSpc>
                <a:spcPct val="9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474C807-1EA9-44AA-19B1-FED4D3063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7025" y="4262907"/>
            <a:ext cx="3262313" cy="1655957"/>
          </a:xfrm>
        </p:spPr>
        <p:txBody>
          <a:bodyPr wrap="square" anchor="b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D85A4B13-100B-3635-3CAA-54A18B86A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27974" y="10683875"/>
            <a:ext cx="1081364" cy="574675"/>
          </a:xfrm>
        </p:spPr>
        <p:txBody>
          <a:bodyPr/>
          <a:lstStyle/>
          <a:p>
            <a:fld id="{7B4BC5FC-DC4F-BD48-A2FF-29D459B11BA9}" type="datetime1">
              <a:rPr lang="nb-NO" smtClean="0"/>
              <a:t>07.09.2023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D6F7570E-4018-1CC8-D9CA-FDE6A2C7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4026" y="10683875"/>
            <a:ext cx="8063948" cy="57467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17AD659F-2AE8-D9EA-3C7B-A080164F3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338" y="10886575"/>
            <a:ext cx="982662" cy="169277"/>
          </a:xfrm>
        </p:spPr>
        <p:txBody>
          <a:bodyPr/>
          <a:lstStyle/>
          <a:p>
            <a:fld id="{38E575DA-DF27-0542-8937-160E73540952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Grafikk 3" descr="Selmer-logo">
            <a:extLst>
              <a:ext uri="{FF2B5EF4-FFF2-40B4-BE49-F238E27FC236}">
                <a16:creationId xmlns:a16="http://schemas.microsoft.com/office/drawing/2014/main" id="{95C4B784-61C6-6F43-8047-F4583D144F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213" y="5376301"/>
            <a:ext cx="2162614" cy="542563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36D644FE-FBF5-6870-EAC4-C748028D2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0800" y="-380569"/>
            <a:ext cx="11456175" cy="230832"/>
            <a:chOff x="370800" y="-386832"/>
            <a:chExt cx="11456175" cy="230832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8C352DB7-81C8-9EC7-092B-4AD9C8E5A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990938" y="-300962"/>
              <a:ext cx="215900" cy="59092"/>
            </a:xfrm>
            <a:prstGeom prst="rect">
              <a:avLst/>
            </a:prstGeom>
            <a:solidFill>
              <a:schemeClr val="accent1">
                <a:alpha val="43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2995E24A-7587-3F39-CDDC-1089ED372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610975" y="-300962"/>
              <a:ext cx="216000" cy="590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64A40385-0FFE-F352-CEFD-AD7F70789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117592" y="-300962"/>
              <a:ext cx="215900" cy="590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BE2BA41E-EFD6-FDA0-A828-A2CA87568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64284" y="-300962"/>
              <a:ext cx="215900" cy="590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2B5BF3EA-DB4B-90ED-6155-DE1CB9049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 userDrawn="1"/>
          </p:nvSpPr>
          <p:spPr>
            <a:xfrm>
              <a:off x="991724" y="-386832"/>
              <a:ext cx="8783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900" i="1" dirty="0">
                  <a:solidFill>
                    <a:schemeClr val="accent1"/>
                  </a:solidFill>
                  <a:latin typeface="+mj-lt"/>
                </a:rPr>
                <a:t>Selmer / 2023</a:t>
              </a: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330818C0-F614-D761-FD61-CE480CFB9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7630" y="-300962"/>
              <a:ext cx="215900" cy="59092"/>
            </a:xfrm>
            <a:prstGeom prst="rect">
              <a:avLst/>
            </a:prstGeom>
            <a:solidFill>
              <a:schemeClr val="accent1">
                <a:alpha val="43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52762ABF-A370-191F-D0F8-FD483034A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244246" y="-300962"/>
              <a:ext cx="215900" cy="59092"/>
            </a:xfrm>
            <a:prstGeom prst="rect">
              <a:avLst/>
            </a:prstGeom>
            <a:solidFill>
              <a:schemeClr val="accent1">
                <a:alpha val="43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9D0E377E-17E1-8D8D-BBF1-BB6C6BE31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70800" y="-300962"/>
              <a:ext cx="216000" cy="590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383191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/33/33 med kolonne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A58956-71FD-074A-BEBD-82DF40D2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810B9F-6120-BC4D-9B85-AC6BAD17E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2121615"/>
            <a:ext cx="3535200" cy="4161710"/>
          </a:xfrm>
        </p:spPr>
        <p:txBody>
          <a:bodyPr tIns="180000" rIns="180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41DAFAD-A7D5-0D40-804C-74B0AB293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75612" y="2121615"/>
            <a:ext cx="3535361" cy="4161710"/>
          </a:xfrm>
        </p:spPr>
        <p:txBody>
          <a:bodyPr tIns="180000" rIns="180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2E68EA6-260A-254B-B645-7CC9542377D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32013" y="2121615"/>
            <a:ext cx="3535200" cy="4161710"/>
          </a:xfrm>
        </p:spPr>
        <p:txBody>
          <a:bodyPr tIns="180000" rIns="180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074A131A-18A5-FD4D-B3E9-D19C27C6B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6800" y="1728788"/>
            <a:ext cx="3534438" cy="395211"/>
          </a:xfrm>
        </p:spPr>
        <p:txBody>
          <a:bodyPr rIns="180000" bIns="3600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tekst 7">
            <a:extLst>
              <a:ext uri="{FF2B5EF4-FFF2-40B4-BE49-F238E27FC236}">
                <a16:creationId xmlns:a16="http://schemas.microsoft.com/office/drawing/2014/main" id="{B2843B40-4B67-4D4E-82C3-D83F0134F6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2013" y="1728788"/>
            <a:ext cx="3534438" cy="395211"/>
          </a:xfrm>
        </p:spPr>
        <p:txBody>
          <a:bodyPr rIns="180000" bIns="3600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8DBD859C-5761-624D-B64B-36913E7864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75867" y="1728788"/>
            <a:ext cx="3535879" cy="395211"/>
          </a:xfrm>
        </p:spPr>
        <p:txBody>
          <a:bodyPr rIns="180000" bIns="3600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dato 17">
            <a:extLst>
              <a:ext uri="{FF2B5EF4-FFF2-40B4-BE49-F238E27FC236}">
                <a16:creationId xmlns:a16="http://schemas.microsoft.com/office/drawing/2014/main" id="{E0DB25D8-3FA4-ADCC-48FF-100FAB94E42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CA9B85E6-2E23-1340-B804-EC79ABC09A88}" type="datetime1">
              <a:rPr lang="nb-NO" smtClean="0"/>
              <a:t>07.09.2023</a:t>
            </a:fld>
            <a:endParaRPr lang="nb-NO" dirty="0"/>
          </a:p>
        </p:txBody>
      </p:sp>
      <p:sp>
        <p:nvSpPr>
          <p:cNvPr id="19" name="Plassholder for bunntekst 18">
            <a:extLst>
              <a:ext uri="{FF2B5EF4-FFF2-40B4-BE49-F238E27FC236}">
                <a16:creationId xmlns:a16="http://schemas.microsoft.com/office/drawing/2014/main" id="{20192DAD-8C2A-973A-B373-A7F6854DAE2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0" name="Plassholder for lysbildenummer 19">
            <a:extLst>
              <a:ext uri="{FF2B5EF4-FFF2-40B4-BE49-F238E27FC236}">
                <a16:creationId xmlns:a16="http://schemas.microsoft.com/office/drawing/2014/main" id="{F75B9361-FC67-83DC-E857-EE4CC4EDFED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8E575DA-DF27-0542-8937-160E73540952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D66872A1-EB3C-F90F-2CB3-4A2D4E06C506}"/>
              </a:ext>
            </a:extLst>
          </p:cNvPr>
          <p:cNvCxnSpPr>
            <a:cxnSpLocks/>
          </p:cNvCxnSpPr>
          <p:nvPr userDrawn="1"/>
        </p:nvCxnSpPr>
        <p:spPr>
          <a:xfrm>
            <a:off x="586800" y="2124650"/>
            <a:ext cx="3535798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BAA4B5B5-9C7A-CA0A-7006-B74895AE8C62}"/>
              </a:ext>
            </a:extLst>
          </p:cNvPr>
          <p:cNvCxnSpPr>
            <a:cxnSpLocks/>
          </p:cNvCxnSpPr>
          <p:nvPr userDrawn="1"/>
        </p:nvCxnSpPr>
        <p:spPr>
          <a:xfrm>
            <a:off x="4331415" y="2124650"/>
            <a:ext cx="3535798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1D11DF86-6FD6-0FCE-BCB5-6A77BB1085AE}"/>
              </a:ext>
            </a:extLst>
          </p:cNvPr>
          <p:cNvCxnSpPr>
            <a:cxnSpLocks/>
          </p:cNvCxnSpPr>
          <p:nvPr userDrawn="1"/>
        </p:nvCxnSpPr>
        <p:spPr>
          <a:xfrm>
            <a:off x="8075175" y="2124650"/>
            <a:ext cx="3535798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312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3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5087" userDrawn="1">
          <p15:clr>
            <a:srgbClr val="FBAE40"/>
          </p15:clr>
        </p15:guide>
        <p15:guide id="4" pos="4951" userDrawn="1">
          <p15:clr>
            <a:srgbClr val="FBAE40"/>
          </p15:clr>
        </p15:guide>
        <p15:guide id="5" orient="horz" pos="133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 tittel/tekst">
    <p:bg>
      <p:bgPr>
        <a:solidFill>
          <a:srgbClr val="F7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4102219-81BF-6560-1B32-DB9CDD9F0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l"/>
            <a:endParaRPr lang="nb-NO" sz="1200" dirty="0" err="1">
              <a:solidFill>
                <a:schemeClr val="tx2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B9D1AA-ACEE-A2E1-509D-C7120649E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23582"/>
            <a:ext cx="5184775" cy="5859743"/>
          </a:xfrm>
        </p:spPr>
        <p:txBody>
          <a:bodyPr rIns="0" anchor="t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759F959-618A-18C4-8DD4-FE8AD98C8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1237" y="759759"/>
            <a:ext cx="5189737" cy="552356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dato 10">
            <a:extLst>
              <a:ext uri="{FF2B5EF4-FFF2-40B4-BE49-F238E27FC236}">
                <a16:creationId xmlns:a16="http://schemas.microsoft.com/office/drawing/2014/main" id="{923CDE77-7DBA-180B-71D2-DDE5846B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2596-EE84-3248-9228-19CE173DD5BC}" type="datetime1">
              <a:rPr lang="nb-NO" smtClean="0"/>
              <a:t>07.09.2023</a:t>
            </a:fld>
            <a:endParaRPr lang="nb-NO" dirty="0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E9E7DC48-DB95-C11F-7CF3-F997D6844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id="{75C7B65B-00F9-A43B-12E9-59887BF4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5DA-DF27-0542-8937-160E7354095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1042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44" userDrawn="1">
          <p15:clr>
            <a:srgbClr val="FBAE40"/>
          </p15:clr>
        </p15:guide>
        <p15:guide id="2" pos="363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 tittel/bilde">
    <p:bg>
      <p:bgPr>
        <a:solidFill>
          <a:srgbClr val="F7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49884A9-1CB9-43FD-E989-9F7B2D830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l"/>
            <a:endParaRPr lang="nb-NO" sz="1200" dirty="0" err="1">
              <a:solidFill>
                <a:schemeClr val="tx2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5A58956-71FD-074A-BEBD-82DF40D2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424800"/>
            <a:ext cx="5184774" cy="5764925"/>
          </a:xfrm>
        </p:spPr>
        <p:txBody>
          <a:bodyPr rIns="0" anchor="t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9DA5E10-65A5-1A43-A273-0E213DF28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5A0E-8C59-B549-BFFA-6133FA0801F6}" type="datetime1">
              <a:rPr lang="nb-NO" smtClean="0"/>
              <a:t>07.09.2023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EB6C067-F3E7-204A-8EB0-AAF2902D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9194E0F-0536-9D4C-838E-428446D3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7ECE-B2B1-DE4F-82D0-0F79EF2238FD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F0A9811C-E504-1245-916F-58F70C352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68022" y="574676"/>
            <a:ext cx="4949302" cy="5710924"/>
          </a:xfrm>
          <a:noFill/>
        </p:spPr>
        <p:txBody>
          <a:bodyPr lIns="360000" tIns="360000" rIns="360000" bIns="360000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5637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6" userDrawn="1">
          <p15:clr>
            <a:srgbClr val="FBAE40"/>
          </p15:clr>
        </p15:guide>
        <p15:guide id="2" pos="4203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 tittel">
    <p:bg>
      <p:bgPr>
        <a:solidFill>
          <a:srgbClr val="F7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981B3E1-4E69-2795-6CC1-328F7257C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l"/>
            <a:endParaRPr lang="nb-NO" sz="1200" dirty="0" err="1">
              <a:solidFill>
                <a:schemeClr val="tx2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5A58956-71FD-074A-BEBD-82DF40D2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24800"/>
            <a:ext cx="5184775" cy="5858525"/>
          </a:xfrm>
        </p:spPr>
        <p:txBody>
          <a:bodyPr rIns="0" anchor="t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9DA5E10-65A5-1A43-A273-0E213DF28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5A0E-8C59-B549-BFFA-6133FA0801F6}" type="datetime1">
              <a:rPr lang="nb-NO" smtClean="0"/>
              <a:t>07.09.2023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EB6C067-F3E7-204A-8EB0-AAF2902D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9194E0F-0536-9D4C-838E-428446D3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7ECE-B2B1-DE4F-82D0-0F79EF223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0834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6" userDrawn="1">
          <p15:clr>
            <a:srgbClr val="FBAE40"/>
          </p15:clr>
        </p15:guide>
        <p15:guide id="2" pos="404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D57721EE-F274-BF0D-7F12-D4B31639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2980-3732-EC4C-A2FB-F8461A6132B7}" type="datetime1">
              <a:rPr lang="nb-NO" smtClean="0"/>
              <a:t>07.09.2023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61EC6F41-5864-0C89-CE80-1E4CD2B3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9D1B152C-2A8F-44BE-D082-90D29683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5DA-DF27-0542-8937-160E7354095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8DFEB54-5805-54A1-3070-32D34A432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22343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5C944DBE-7D1C-ED2C-A0A1-DDD50273E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3C2D-4954-3E4C-AD12-FF1067BAB2C3}" type="datetime1">
              <a:rPr lang="nb-NO" smtClean="0"/>
              <a:t>07.09.2023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A57A5A51-CC8A-BC1D-B4B0-4918B7AEB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A69E381E-4624-9F8B-A40B-D1293993F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5DA-DF27-0542-8937-160E7354095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5061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farge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5C944DBE-7D1C-ED2C-A0A1-DDD50273E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3C2D-4954-3E4C-AD12-FF1067BAB2C3}" type="datetime1">
              <a:rPr lang="nb-NO" smtClean="0"/>
              <a:t>07.09.2023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A57A5A51-CC8A-BC1D-B4B0-4918B7AEB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A69E381E-4624-9F8B-A40B-D1293993F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5DA-DF27-0542-8937-160E7354095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1576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hvit">
    <p:bg>
      <p:bgPr>
        <a:solidFill>
          <a:srgbClr val="F7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0662EB8-0FD2-80B4-7E39-A7EF42CD62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7375" y="1236531"/>
            <a:ext cx="9145588" cy="5046794"/>
          </a:xfrm>
          <a:noFill/>
        </p:spPr>
        <p:txBody>
          <a:bodyPr wrap="square" l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i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1100"/>
              </a:spcBef>
              <a:buNone/>
              <a:tabLst/>
              <a:defRPr>
                <a:solidFill>
                  <a:schemeClr val="tx2"/>
                </a:solidFill>
              </a:defRPr>
            </a:lvl2pPr>
            <a:lvl3pPr marL="144000" indent="-144000">
              <a:tabLst/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Sett inn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3" name="Plassholder for dato 12">
            <a:extLst>
              <a:ext uri="{FF2B5EF4-FFF2-40B4-BE49-F238E27FC236}">
                <a16:creationId xmlns:a16="http://schemas.microsoft.com/office/drawing/2014/main" id="{A0E93A2C-64CD-C0F6-FAEB-8CFD6B17B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7EA4-C986-C84C-8351-5AA426FE8550}" type="datetime1">
              <a:rPr lang="nb-NO" smtClean="0"/>
              <a:t>07.09.2023</a:t>
            </a:fld>
            <a:endParaRPr lang="nb-NO" dirty="0"/>
          </a:p>
        </p:txBody>
      </p:sp>
      <p:sp>
        <p:nvSpPr>
          <p:cNvPr id="14" name="Plassholder for bunntekst 13">
            <a:extLst>
              <a:ext uri="{FF2B5EF4-FFF2-40B4-BE49-F238E27FC236}">
                <a16:creationId xmlns:a16="http://schemas.microsoft.com/office/drawing/2014/main" id="{BCD01D6E-E9A8-E566-1D86-467387500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5" name="Plassholder for lysbildenummer 14">
            <a:extLst>
              <a:ext uri="{FF2B5EF4-FFF2-40B4-BE49-F238E27FC236}">
                <a16:creationId xmlns:a16="http://schemas.microsoft.com/office/drawing/2014/main" id="{23E19B9C-3852-4A80-0D68-A0520A97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5DA-DF27-0542-8937-160E7354095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Friform 15">
            <a:extLst>
              <a:ext uri="{FF2B5EF4-FFF2-40B4-BE49-F238E27FC236}">
                <a16:creationId xmlns:a16="http://schemas.microsoft.com/office/drawing/2014/main" id="{77D5D49D-56CD-FD1B-213E-0077A8B69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3390" y="1119106"/>
            <a:ext cx="288136" cy="392063"/>
          </a:xfrm>
          <a:custGeom>
            <a:avLst/>
            <a:gdLst>
              <a:gd name="connsiteX0" fmla="*/ 90273 w 263937"/>
              <a:gd name="connsiteY0" fmla="*/ 28092 h 359135"/>
              <a:gd name="connsiteX1" fmla="*/ 80963 w 263937"/>
              <a:gd name="connsiteY1" fmla="*/ 271423 h 359135"/>
              <a:gd name="connsiteX2" fmla="*/ 0 w 263937"/>
              <a:gd name="connsiteY2" fmla="*/ 128739 h 359135"/>
              <a:gd name="connsiteX3" fmla="*/ 90273 w 263937"/>
              <a:gd name="connsiteY3" fmla="*/ 28092 h 359135"/>
              <a:gd name="connsiteX4" fmla="*/ 82987 w 263937"/>
              <a:gd name="connsiteY4" fmla="*/ 147332 h 359135"/>
              <a:gd name="connsiteX5" fmla="*/ 170831 w 263937"/>
              <a:gd name="connsiteY5" fmla="*/ 359135 h 359135"/>
              <a:gd name="connsiteX6" fmla="*/ 263938 w 263937"/>
              <a:gd name="connsiteY6" fmla="*/ 1011 h 359135"/>
              <a:gd name="connsiteX7" fmla="*/ 82987 w 263937"/>
              <a:gd name="connsiteY7" fmla="*/ 147332 h 35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937" h="359135">
                <a:moveTo>
                  <a:pt x="90273" y="28092"/>
                </a:moveTo>
                <a:cubicBezTo>
                  <a:pt x="26718" y="96403"/>
                  <a:pt x="37648" y="190178"/>
                  <a:pt x="80963" y="271423"/>
                </a:cubicBezTo>
                <a:cubicBezTo>
                  <a:pt x="27122" y="222514"/>
                  <a:pt x="0" y="171584"/>
                  <a:pt x="0" y="128739"/>
                </a:cubicBezTo>
                <a:cubicBezTo>
                  <a:pt x="0" y="85893"/>
                  <a:pt x="24693" y="51131"/>
                  <a:pt x="90273" y="28092"/>
                </a:cubicBezTo>
                <a:close/>
                <a:moveTo>
                  <a:pt x="82987" y="147332"/>
                </a:moveTo>
                <a:cubicBezTo>
                  <a:pt x="82987" y="212813"/>
                  <a:pt x="108895" y="281124"/>
                  <a:pt x="170831" y="359135"/>
                </a:cubicBezTo>
                <a:cubicBezTo>
                  <a:pt x="144113" y="233428"/>
                  <a:pt x="137636" y="55578"/>
                  <a:pt x="263938" y="1011"/>
                </a:cubicBezTo>
                <a:cubicBezTo>
                  <a:pt x="172855" y="-5457"/>
                  <a:pt x="82987" y="16370"/>
                  <a:pt x="82987" y="147332"/>
                </a:cubicBezTo>
                <a:close/>
              </a:path>
            </a:pathLst>
          </a:custGeom>
          <a:solidFill>
            <a:srgbClr val="000000"/>
          </a:soli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8805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6131" userDrawn="1">
          <p15:clr>
            <a:srgbClr val="FBAE40"/>
          </p15:clr>
        </p15:guide>
        <p15:guide id="4" orient="horz" pos="5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farge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0662EB8-0FD2-80B4-7E39-A7EF42CD62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7375" y="1236531"/>
            <a:ext cx="9145588" cy="5046794"/>
          </a:xfrm>
          <a:noFill/>
        </p:spPr>
        <p:txBody>
          <a:bodyPr wrap="square" l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i="1">
                <a:solidFill>
                  <a:schemeClr val="bg2"/>
                </a:solidFill>
                <a:latin typeface="+mj-lt"/>
              </a:defRPr>
            </a:lvl1pPr>
            <a:lvl2pPr marL="0" indent="0">
              <a:spcBef>
                <a:spcPts val="1100"/>
              </a:spcBef>
              <a:buNone/>
              <a:tabLst/>
              <a:defRPr>
                <a:solidFill>
                  <a:schemeClr val="bg2"/>
                </a:solidFill>
              </a:defRPr>
            </a:lvl2pPr>
            <a:lvl3pPr marL="144000" indent="-144000">
              <a:buClr>
                <a:schemeClr val="bg2"/>
              </a:buClr>
              <a:tabLst/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Sett inn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3" name="Plassholder for dato 12">
            <a:extLst>
              <a:ext uri="{FF2B5EF4-FFF2-40B4-BE49-F238E27FC236}">
                <a16:creationId xmlns:a16="http://schemas.microsoft.com/office/drawing/2014/main" id="{A0E93A2C-64CD-C0F6-FAEB-8CFD6B17B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7EA4-C986-C84C-8351-5AA426FE8550}" type="datetime1">
              <a:rPr lang="nb-NO" smtClean="0"/>
              <a:t>07.09.2023</a:t>
            </a:fld>
            <a:endParaRPr lang="nb-NO" dirty="0"/>
          </a:p>
        </p:txBody>
      </p:sp>
      <p:sp>
        <p:nvSpPr>
          <p:cNvPr id="14" name="Plassholder for bunntekst 13">
            <a:extLst>
              <a:ext uri="{FF2B5EF4-FFF2-40B4-BE49-F238E27FC236}">
                <a16:creationId xmlns:a16="http://schemas.microsoft.com/office/drawing/2014/main" id="{BCD01D6E-E9A8-E566-1D86-467387500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5" name="Plassholder for lysbildenummer 14">
            <a:extLst>
              <a:ext uri="{FF2B5EF4-FFF2-40B4-BE49-F238E27FC236}">
                <a16:creationId xmlns:a16="http://schemas.microsoft.com/office/drawing/2014/main" id="{23E19B9C-3852-4A80-0D68-A0520A97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5DA-DF27-0542-8937-160E7354095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Friform 15">
            <a:extLst>
              <a:ext uri="{FF2B5EF4-FFF2-40B4-BE49-F238E27FC236}">
                <a16:creationId xmlns:a16="http://schemas.microsoft.com/office/drawing/2014/main" id="{77D5D49D-56CD-FD1B-213E-0077A8B69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3390" y="1119106"/>
            <a:ext cx="311068" cy="392063"/>
          </a:xfrm>
          <a:custGeom>
            <a:avLst/>
            <a:gdLst>
              <a:gd name="connsiteX0" fmla="*/ 90273 w 263937"/>
              <a:gd name="connsiteY0" fmla="*/ 28092 h 359135"/>
              <a:gd name="connsiteX1" fmla="*/ 80963 w 263937"/>
              <a:gd name="connsiteY1" fmla="*/ 271423 h 359135"/>
              <a:gd name="connsiteX2" fmla="*/ 0 w 263937"/>
              <a:gd name="connsiteY2" fmla="*/ 128739 h 359135"/>
              <a:gd name="connsiteX3" fmla="*/ 90273 w 263937"/>
              <a:gd name="connsiteY3" fmla="*/ 28092 h 359135"/>
              <a:gd name="connsiteX4" fmla="*/ 82987 w 263937"/>
              <a:gd name="connsiteY4" fmla="*/ 147332 h 359135"/>
              <a:gd name="connsiteX5" fmla="*/ 170831 w 263937"/>
              <a:gd name="connsiteY5" fmla="*/ 359135 h 359135"/>
              <a:gd name="connsiteX6" fmla="*/ 263938 w 263937"/>
              <a:gd name="connsiteY6" fmla="*/ 1011 h 359135"/>
              <a:gd name="connsiteX7" fmla="*/ 82987 w 263937"/>
              <a:gd name="connsiteY7" fmla="*/ 147332 h 35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937" h="359135">
                <a:moveTo>
                  <a:pt x="90273" y="28092"/>
                </a:moveTo>
                <a:cubicBezTo>
                  <a:pt x="26718" y="96403"/>
                  <a:pt x="37648" y="190178"/>
                  <a:pt x="80963" y="271423"/>
                </a:cubicBezTo>
                <a:cubicBezTo>
                  <a:pt x="27122" y="222514"/>
                  <a:pt x="0" y="171584"/>
                  <a:pt x="0" y="128739"/>
                </a:cubicBezTo>
                <a:cubicBezTo>
                  <a:pt x="0" y="85893"/>
                  <a:pt x="24693" y="51131"/>
                  <a:pt x="90273" y="28092"/>
                </a:cubicBezTo>
                <a:close/>
                <a:moveTo>
                  <a:pt x="82987" y="147332"/>
                </a:moveTo>
                <a:cubicBezTo>
                  <a:pt x="82987" y="212813"/>
                  <a:pt x="108895" y="281124"/>
                  <a:pt x="170831" y="359135"/>
                </a:cubicBezTo>
                <a:cubicBezTo>
                  <a:pt x="144113" y="233428"/>
                  <a:pt x="137636" y="55578"/>
                  <a:pt x="263938" y="1011"/>
                </a:cubicBezTo>
                <a:cubicBezTo>
                  <a:pt x="172855" y="-5457"/>
                  <a:pt x="82987" y="16370"/>
                  <a:pt x="82987" y="147332"/>
                </a:cubicBezTo>
                <a:close/>
              </a:path>
            </a:pathLst>
          </a:custGeom>
          <a:solidFill>
            <a:schemeClr val="bg2"/>
          </a:soli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460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613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bg>
      <p:bgPr>
        <a:solidFill>
          <a:srgbClr val="F7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ssholder for bilde 45">
            <a:extLst>
              <a:ext uri="{FF2B5EF4-FFF2-40B4-BE49-F238E27FC236}">
                <a16:creationId xmlns:a16="http://schemas.microsoft.com/office/drawing/2014/main" id="{6CE88A18-ED6D-6E47-8694-9EF0028E553D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19075" y="219075"/>
            <a:ext cx="11753850" cy="6184900"/>
          </a:xfrm>
          <a:prstGeom prst="rect">
            <a:avLst/>
          </a:prstGeom>
          <a:solidFill>
            <a:schemeClr val="bg1"/>
          </a:solidFill>
        </p:spPr>
        <p:txBody>
          <a:bodyPr wrap="square" lIns="360000" tIns="1800000" rIns="360000" b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12C2920C-5CE5-2AE7-6ED1-99218043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587" y="757587"/>
            <a:ext cx="5006976" cy="892310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tIns="180000" rIns="216000" bIns="216000" anchor="t" anchorCtr="0">
            <a:spAutoFit/>
          </a:bodyPr>
          <a:lstStyle>
            <a:lvl1pPr marL="216000"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CF64228-3135-B605-5EE0-0C8393092C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8CE8A2-D422-FB46-B4EE-46A79F438302}" type="datetime1">
              <a:rPr lang="nb-NO" smtClean="0"/>
              <a:t>07.09.2023</a:t>
            </a:fld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B3E3068D-88E2-1E64-3C15-DBD61E6B798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7EECA5B5-4C35-E473-5369-46B2AE751A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E575DA-DF27-0542-8937-160E7354095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754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orient="horz" pos="40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CDC0B8-B869-BC3E-4C65-CD313C95D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683394"/>
            <a:ext cx="5006976" cy="122243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 anchorCtr="0"/>
          <a:lstStyle>
            <a:lvl1pPr marL="288000" algn="l">
              <a:lnSpc>
                <a:spcPct val="90000"/>
              </a:lnSpc>
              <a:defRPr sz="44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474C807-1EA9-44AA-19B1-FED4D3063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451685"/>
            <a:ext cx="3262313" cy="1475622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D85A4B13-100B-3635-3CAA-54A18B86A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27974" y="10683875"/>
            <a:ext cx="1081364" cy="574675"/>
          </a:xfrm>
        </p:spPr>
        <p:txBody>
          <a:bodyPr/>
          <a:lstStyle/>
          <a:p>
            <a:fld id="{83D67F8B-4CD4-3944-941A-356012489171}" type="datetime1">
              <a:rPr lang="nb-NO" smtClean="0"/>
              <a:t>07.09.2023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D6F7570E-4018-1CC8-D9CA-FDE6A2C7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4026" y="10683875"/>
            <a:ext cx="8063948" cy="57467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17AD659F-2AE8-D9EA-3C7B-A080164F3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338" y="10886575"/>
            <a:ext cx="982662" cy="169277"/>
          </a:xfrm>
        </p:spPr>
        <p:txBody>
          <a:bodyPr/>
          <a:lstStyle/>
          <a:p>
            <a:fld id="{38E575DA-DF27-0542-8937-160E7354095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389FBFA1-03CA-A1AF-1DC7-7841470E5B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50" y="219075"/>
            <a:ext cx="5768975" cy="6423025"/>
          </a:xfrm>
        </p:spPr>
        <p:txBody>
          <a:bodyPr lIns="720000" tIns="720000" rIns="720000" bIns="72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AC99337C-9CA9-D613-4E41-AB679EBFD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4887" y="5376301"/>
            <a:ext cx="2162614" cy="542563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C7170488-E73A-4ED4-5BB4-9C8A72097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0800" y="-380569"/>
            <a:ext cx="11456175" cy="230832"/>
            <a:chOff x="370800" y="-386832"/>
            <a:chExt cx="11456175" cy="230832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B635F8F4-2EF6-0FE7-7650-EEB6039B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990938" y="-300962"/>
              <a:ext cx="215900" cy="59092"/>
            </a:xfrm>
            <a:prstGeom prst="rect">
              <a:avLst/>
            </a:prstGeom>
            <a:solidFill>
              <a:schemeClr val="accent1">
                <a:alpha val="43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1C790913-1C3B-1C80-3FC6-FB26BFA04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610975" y="-300962"/>
              <a:ext cx="216000" cy="590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94342708-A26A-03C9-D043-607431FCC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117592" y="-300962"/>
              <a:ext cx="215900" cy="590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40D81635-84D3-41D7-9E59-C3256259B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64284" y="-300962"/>
              <a:ext cx="215900" cy="590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TekstSylinder 14">
              <a:extLst>
                <a:ext uri="{FF2B5EF4-FFF2-40B4-BE49-F238E27FC236}">
                  <a16:creationId xmlns:a16="http://schemas.microsoft.com/office/drawing/2014/main" id="{CD232422-0ED4-F7C3-CEC4-20C6653FC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 userDrawn="1"/>
          </p:nvSpPr>
          <p:spPr>
            <a:xfrm>
              <a:off x="991724" y="-386832"/>
              <a:ext cx="8783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900" i="1" dirty="0">
                  <a:solidFill>
                    <a:schemeClr val="accent1"/>
                  </a:solidFill>
                  <a:latin typeface="+mj-lt"/>
                </a:rPr>
                <a:t>Selmer / 2023</a:t>
              </a: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280B0EF3-72AC-1D61-7C56-DA5CB4804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7630" y="-300962"/>
              <a:ext cx="215900" cy="59092"/>
            </a:xfrm>
            <a:prstGeom prst="rect">
              <a:avLst/>
            </a:prstGeom>
            <a:solidFill>
              <a:schemeClr val="accent1">
                <a:alpha val="43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1BEA86E6-0469-40F6-AE30-AF05857CC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244246" y="-300962"/>
              <a:ext cx="215900" cy="59092"/>
            </a:xfrm>
            <a:prstGeom prst="rect">
              <a:avLst/>
            </a:prstGeom>
            <a:solidFill>
              <a:schemeClr val="accent1">
                <a:alpha val="43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0ECE625C-42F7-CA5A-D663-B9C0E8FD7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70800" y="-300962"/>
              <a:ext cx="216000" cy="590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824888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67" userDrawn="1">
          <p15:clr>
            <a:srgbClr val="FBAE40"/>
          </p15:clr>
        </p15:guide>
        <p15:guide id="2" pos="5006" userDrawn="1">
          <p15:clr>
            <a:srgbClr val="FBAE40"/>
          </p15:clr>
        </p15:guide>
        <p15:guide id="3" pos="5962" userDrawn="1">
          <p15:clr>
            <a:srgbClr val="FBAE40"/>
          </p15:clr>
        </p15:guide>
        <p15:guide id="4" pos="6101" userDrawn="1">
          <p15:clr>
            <a:srgbClr val="FBAE40"/>
          </p15:clr>
        </p15:guide>
        <p15:guide id="5" pos="266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B3986240-69F4-3A3A-1406-3E0CF2A01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F3A263D-C02D-6844-ACB5-9E0CE1BA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201D-2798-8A45-A555-4183EFAB645F}" type="datetime1">
              <a:rPr lang="nb-NO" smtClean="0"/>
              <a:t>07.09.2023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74B06F8-7E31-9E44-BCC6-0055EE652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0DAA661-67DA-CE4A-B651-0483D66FF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7ECE-B2B1-DE4F-82D0-0F79EF2238FD}" type="slidenum">
              <a:rPr lang="nb-NO" smtClean="0"/>
              <a:t>‹#›</a:t>
            </a:fld>
            <a:endParaRPr lang="nb-NO"/>
          </a:p>
        </p:txBody>
      </p:sp>
      <p:sp>
        <p:nvSpPr>
          <p:cNvPr id="31" name="Stilling 8">
            <a:extLst>
              <a:ext uri="{FF2B5EF4-FFF2-40B4-BE49-F238E27FC236}">
                <a16:creationId xmlns:a16="http://schemas.microsoft.com/office/drawing/2014/main" id="{66216197-9CC8-C1A7-2D62-C624851C2DC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9257239" y="5754430"/>
            <a:ext cx="2353734" cy="153888"/>
          </a:xfrm>
          <a:noFill/>
          <a:ln w="9525">
            <a:noFill/>
          </a:ln>
        </p:spPr>
        <p:txBody>
          <a:bodyPr lIns="0" tIns="0" r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nb-NO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Tittel og Fagområde</a:t>
            </a:r>
          </a:p>
        </p:txBody>
      </p:sp>
      <p:sp>
        <p:nvSpPr>
          <p:cNvPr id="32" name="Navn 8">
            <a:extLst>
              <a:ext uri="{FF2B5EF4-FFF2-40B4-BE49-F238E27FC236}">
                <a16:creationId xmlns:a16="http://schemas.microsoft.com/office/drawing/2014/main" id="{70779809-6371-ED08-8B0F-FB6BF7192D22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9257240" y="5527977"/>
            <a:ext cx="2353734" cy="382156"/>
          </a:xfrm>
          <a:noFill/>
        </p:spPr>
        <p:txBody>
          <a:bodyPr lIns="0" tIns="0" r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i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100"/>
              </a:spcBef>
              <a:buNone/>
              <a:tabLst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nb-NO" dirty="0"/>
              <a:t>Navn Etternavn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36" name="Bilde 8">
            <a:extLst>
              <a:ext uri="{FF2B5EF4-FFF2-40B4-BE49-F238E27FC236}">
                <a16:creationId xmlns:a16="http://schemas.microsoft.com/office/drawing/2014/main" id="{3A5E9279-7A81-0B45-11EF-E6FA2BE5E106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9257242" y="3920022"/>
            <a:ext cx="1265606" cy="1580400"/>
          </a:xfrm>
          <a:prstGeom prst="rect">
            <a:avLst/>
          </a:prstGeom>
          <a:noFill/>
          <a:ln w="3175"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Sett inn portrett</a:t>
            </a:r>
          </a:p>
        </p:txBody>
      </p:sp>
      <p:sp>
        <p:nvSpPr>
          <p:cNvPr id="34" name="Stilling 7">
            <a:extLst>
              <a:ext uri="{FF2B5EF4-FFF2-40B4-BE49-F238E27FC236}">
                <a16:creationId xmlns:a16="http://schemas.microsoft.com/office/drawing/2014/main" id="{1842F6FA-A7B5-355E-0D3D-513755AF35D5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368253" y="5754430"/>
            <a:ext cx="2353734" cy="153888"/>
          </a:xfrm>
          <a:noFill/>
          <a:ln w="9525">
            <a:noFill/>
          </a:ln>
        </p:spPr>
        <p:txBody>
          <a:bodyPr lIns="0" tIns="0" r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nb-NO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Tittel og Fagområde</a:t>
            </a:r>
          </a:p>
        </p:txBody>
      </p:sp>
      <p:sp>
        <p:nvSpPr>
          <p:cNvPr id="35" name="Navn 7">
            <a:extLst>
              <a:ext uri="{FF2B5EF4-FFF2-40B4-BE49-F238E27FC236}">
                <a16:creationId xmlns:a16="http://schemas.microsoft.com/office/drawing/2014/main" id="{9D54A89A-821F-B01F-A13A-35F212DFB76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6368253" y="5527975"/>
            <a:ext cx="2353734" cy="382156"/>
          </a:xfrm>
          <a:noFill/>
        </p:spPr>
        <p:txBody>
          <a:bodyPr lIns="0" tIns="0" r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i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100"/>
              </a:spcBef>
              <a:buNone/>
              <a:tabLst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nb-NO" dirty="0"/>
              <a:t>Navn Etternavn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33" name="Bilde 7">
            <a:extLst>
              <a:ext uri="{FF2B5EF4-FFF2-40B4-BE49-F238E27FC236}">
                <a16:creationId xmlns:a16="http://schemas.microsoft.com/office/drawing/2014/main" id="{853181FE-C031-7434-37EE-FC2D7F0E4A77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6368253" y="3920022"/>
            <a:ext cx="1265606" cy="1580400"/>
          </a:xfrm>
          <a:prstGeom prst="rect">
            <a:avLst/>
          </a:prstGeom>
          <a:noFill/>
          <a:ln w="3175"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Sett inn portrett</a:t>
            </a:r>
          </a:p>
        </p:txBody>
      </p:sp>
      <p:sp>
        <p:nvSpPr>
          <p:cNvPr id="13" name="Stilling 6">
            <a:extLst>
              <a:ext uri="{FF2B5EF4-FFF2-40B4-BE49-F238E27FC236}">
                <a16:creationId xmlns:a16="http://schemas.microsoft.com/office/drawing/2014/main" id="{2855DA65-508C-246D-B452-07E486E40C9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485574" y="5754430"/>
            <a:ext cx="2353734" cy="153888"/>
          </a:xfrm>
          <a:noFill/>
          <a:ln w="9525">
            <a:noFill/>
          </a:ln>
        </p:spPr>
        <p:txBody>
          <a:bodyPr lIns="0" tIns="0" r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nb-NO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Tittel og Fagområde</a:t>
            </a:r>
          </a:p>
        </p:txBody>
      </p:sp>
      <p:sp>
        <p:nvSpPr>
          <p:cNvPr id="27" name="Navn 6">
            <a:extLst>
              <a:ext uri="{FF2B5EF4-FFF2-40B4-BE49-F238E27FC236}">
                <a16:creationId xmlns:a16="http://schemas.microsoft.com/office/drawing/2014/main" id="{47A437C4-E685-D667-CFE4-ACE1ED19A48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85574" y="5525490"/>
            <a:ext cx="2353734" cy="382156"/>
          </a:xfrm>
          <a:noFill/>
        </p:spPr>
        <p:txBody>
          <a:bodyPr lIns="0" tIns="0" r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i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100"/>
              </a:spcBef>
              <a:buNone/>
              <a:tabLst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nb-NO" dirty="0"/>
              <a:t>Navn Etternavn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42" name="Bilde 6">
            <a:extLst>
              <a:ext uri="{FF2B5EF4-FFF2-40B4-BE49-F238E27FC236}">
                <a16:creationId xmlns:a16="http://schemas.microsoft.com/office/drawing/2014/main" id="{EA6D0B0D-8600-8EE3-35BD-990794B79365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3485574" y="3920022"/>
            <a:ext cx="1265606" cy="1580400"/>
          </a:xfrm>
          <a:prstGeom prst="rect">
            <a:avLst/>
          </a:prstGeom>
          <a:noFill/>
          <a:ln w="3175"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Sett inn portrett</a:t>
            </a:r>
          </a:p>
        </p:txBody>
      </p:sp>
      <p:sp>
        <p:nvSpPr>
          <p:cNvPr id="14" name="Stilling 5">
            <a:extLst>
              <a:ext uri="{FF2B5EF4-FFF2-40B4-BE49-F238E27FC236}">
                <a16:creationId xmlns:a16="http://schemas.microsoft.com/office/drawing/2014/main" id="{594BA1F3-C9D0-5294-C1CA-1B6299DE79B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99738" y="5754430"/>
            <a:ext cx="2353734" cy="153888"/>
          </a:xfrm>
          <a:noFill/>
          <a:ln w="9525">
            <a:noFill/>
          </a:ln>
        </p:spPr>
        <p:txBody>
          <a:bodyPr lIns="0" tIns="0" r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nb-NO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Tittel og Fagområde</a:t>
            </a:r>
          </a:p>
        </p:txBody>
      </p:sp>
      <p:sp>
        <p:nvSpPr>
          <p:cNvPr id="24" name="Navn 5">
            <a:extLst>
              <a:ext uri="{FF2B5EF4-FFF2-40B4-BE49-F238E27FC236}">
                <a16:creationId xmlns:a16="http://schemas.microsoft.com/office/drawing/2014/main" id="{8D975810-08EF-477A-92F2-9D18A9D3F16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99738" y="5525490"/>
            <a:ext cx="2353734" cy="382156"/>
          </a:xfrm>
          <a:noFill/>
        </p:spPr>
        <p:txBody>
          <a:bodyPr lIns="0" tIns="0" r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i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100"/>
              </a:spcBef>
              <a:buNone/>
              <a:tabLst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nb-NO" dirty="0"/>
              <a:t>Navn Etternavn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41" name="Bilde 5">
            <a:extLst>
              <a:ext uri="{FF2B5EF4-FFF2-40B4-BE49-F238E27FC236}">
                <a16:creationId xmlns:a16="http://schemas.microsoft.com/office/drawing/2014/main" id="{6CEE066D-1D0F-1C62-8993-C168C43652D4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599740" y="3920022"/>
            <a:ext cx="1265606" cy="1580400"/>
          </a:xfrm>
          <a:prstGeom prst="rect">
            <a:avLst/>
          </a:prstGeom>
          <a:noFill/>
          <a:ln w="3175"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Sett inn portrett</a:t>
            </a:r>
          </a:p>
        </p:txBody>
      </p:sp>
      <p:sp>
        <p:nvSpPr>
          <p:cNvPr id="8" name="Stilling 4">
            <a:extLst>
              <a:ext uri="{FF2B5EF4-FFF2-40B4-BE49-F238E27FC236}">
                <a16:creationId xmlns:a16="http://schemas.microsoft.com/office/drawing/2014/main" id="{5B1F01E4-C2A7-7451-19C2-DA09EE1B848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257239" y="3560021"/>
            <a:ext cx="2353734" cy="307777"/>
          </a:xfrm>
          <a:noFill/>
          <a:ln w="9525">
            <a:noFill/>
          </a:ln>
        </p:spPr>
        <p:txBody>
          <a:bodyPr lIns="0" tIns="0" r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nb-NO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Tittel og Fagområde</a:t>
            </a:r>
            <a:br>
              <a:rPr lang="nb-NO" dirty="0"/>
            </a:br>
            <a:endParaRPr lang="nb-NO" dirty="0"/>
          </a:p>
        </p:txBody>
      </p:sp>
      <p:sp>
        <p:nvSpPr>
          <p:cNvPr id="22" name="Navn 4">
            <a:extLst>
              <a:ext uri="{FF2B5EF4-FFF2-40B4-BE49-F238E27FC236}">
                <a16:creationId xmlns:a16="http://schemas.microsoft.com/office/drawing/2014/main" id="{8CC391A5-4F10-8CF2-49BD-436E0D0CB72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257240" y="3331081"/>
            <a:ext cx="2353734" cy="382156"/>
          </a:xfrm>
          <a:noFill/>
        </p:spPr>
        <p:txBody>
          <a:bodyPr lIns="0" tIns="0" r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i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100"/>
              </a:spcBef>
              <a:buNone/>
              <a:tabLst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nb-NO" dirty="0"/>
              <a:t>Navn Etternavn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40" name="Bilde 4">
            <a:extLst>
              <a:ext uri="{FF2B5EF4-FFF2-40B4-BE49-F238E27FC236}">
                <a16:creationId xmlns:a16="http://schemas.microsoft.com/office/drawing/2014/main" id="{E6A5B3B1-55B6-2518-DFF9-2A326540CE27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9257242" y="1725613"/>
            <a:ext cx="1265606" cy="1580400"/>
          </a:xfrm>
          <a:prstGeom prst="rect">
            <a:avLst/>
          </a:prstGeom>
          <a:noFill/>
          <a:ln w="3175"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Sett inn portrett</a:t>
            </a:r>
          </a:p>
        </p:txBody>
      </p:sp>
      <p:sp>
        <p:nvSpPr>
          <p:cNvPr id="12" name="Stilling 3">
            <a:extLst>
              <a:ext uri="{FF2B5EF4-FFF2-40B4-BE49-F238E27FC236}">
                <a16:creationId xmlns:a16="http://schemas.microsoft.com/office/drawing/2014/main" id="{46C4F131-4581-FE98-6723-2EB060BDF37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68253" y="3560021"/>
            <a:ext cx="2353734" cy="153888"/>
          </a:xfrm>
          <a:noFill/>
          <a:ln w="9525">
            <a:noFill/>
          </a:ln>
        </p:spPr>
        <p:txBody>
          <a:bodyPr lIns="0" tIns="0" r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nb-NO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Tittel og Fagområde</a:t>
            </a:r>
          </a:p>
        </p:txBody>
      </p:sp>
      <p:sp>
        <p:nvSpPr>
          <p:cNvPr id="20" name="Navn 3">
            <a:extLst>
              <a:ext uri="{FF2B5EF4-FFF2-40B4-BE49-F238E27FC236}">
                <a16:creationId xmlns:a16="http://schemas.microsoft.com/office/drawing/2014/main" id="{CDD4DB9F-F719-F68D-7C5D-ABA43D4A70D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68253" y="3333568"/>
            <a:ext cx="2353734" cy="382156"/>
          </a:xfrm>
          <a:noFill/>
        </p:spPr>
        <p:txBody>
          <a:bodyPr lIns="0" tIns="0" r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i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100"/>
              </a:spcBef>
              <a:buNone/>
              <a:tabLst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nb-NO" dirty="0"/>
              <a:t>Navn Etternavn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39" name="Bilde 3">
            <a:extLst>
              <a:ext uri="{FF2B5EF4-FFF2-40B4-BE49-F238E27FC236}">
                <a16:creationId xmlns:a16="http://schemas.microsoft.com/office/drawing/2014/main" id="{040A8765-FD2B-299B-7F59-D764B2BF72CF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371408" y="1725613"/>
            <a:ext cx="1265606" cy="1580400"/>
          </a:xfrm>
          <a:prstGeom prst="rect">
            <a:avLst/>
          </a:prstGeom>
          <a:noFill/>
          <a:ln w="3175"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Sett inn portrett</a:t>
            </a:r>
          </a:p>
        </p:txBody>
      </p:sp>
      <p:sp>
        <p:nvSpPr>
          <p:cNvPr id="11" name="Stilling 2">
            <a:extLst>
              <a:ext uri="{FF2B5EF4-FFF2-40B4-BE49-F238E27FC236}">
                <a16:creationId xmlns:a16="http://schemas.microsoft.com/office/drawing/2014/main" id="{0037AAD0-D054-01F6-905E-FDC34140AC0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485574" y="3560021"/>
            <a:ext cx="2353734" cy="153888"/>
          </a:xfrm>
          <a:noFill/>
          <a:ln w="9525">
            <a:noFill/>
          </a:ln>
        </p:spPr>
        <p:txBody>
          <a:bodyPr lIns="0" tIns="0" r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nb-NO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Tittel og Fagområde</a:t>
            </a:r>
          </a:p>
        </p:txBody>
      </p:sp>
      <p:sp>
        <p:nvSpPr>
          <p:cNvPr id="18" name="Navn 2">
            <a:extLst>
              <a:ext uri="{FF2B5EF4-FFF2-40B4-BE49-F238E27FC236}">
                <a16:creationId xmlns:a16="http://schemas.microsoft.com/office/drawing/2014/main" id="{1D26A752-5463-00B4-EDC2-9C85773D1D5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485574" y="3333568"/>
            <a:ext cx="2353734" cy="382156"/>
          </a:xfrm>
          <a:noFill/>
        </p:spPr>
        <p:txBody>
          <a:bodyPr lIns="0" tIns="0" r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i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100"/>
              </a:spcBef>
              <a:buNone/>
              <a:tabLst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nb-NO" dirty="0"/>
              <a:t>Navn Etternavn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38" name="Bilde 2">
            <a:extLst>
              <a:ext uri="{FF2B5EF4-FFF2-40B4-BE49-F238E27FC236}">
                <a16:creationId xmlns:a16="http://schemas.microsoft.com/office/drawing/2014/main" id="{EB6FDCAD-F946-5552-AE60-F68CAACB91E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3485574" y="1725613"/>
            <a:ext cx="1265606" cy="1580400"/>
          </a:xfrm>
          <a:prstGeom prst="rect">
            <a:avLst/>
          </a:prstGeom>
          <a:noFill/>
          <a:ln w="3175"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Sett inn portrett</a:t>
            </a:r>
          </a:p>
        </p:txBody>
      </p:sp>
      <p:sp>
        <p:nvSpPr>
          <p:cNvPr id="26" name="Stilling 1">
            <a:extLst>
              <a:ext uri="{FF2B5EF4-FFF2-40B4-BE49-F238E27FC236}">
                <a16:creationId xmlns:a16="http://schemas.microsoft.com/office/drawing/2014/main" id="{0CB1A3D8-29AB-5046-8D02-E2CF207FF9B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9738" y="3560021"/>
            <a:ext cx="2353734" cy="153888"/>
          </a:xfrm>
          <a:noFill/>
          <a:ln w="9525">
            <a:noFill/>
          </a:ln>
        </p:spPr>
        <p:txBody>
          <a:bodyPr lIns="0" tIns="0" r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nb-NO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Tittel og Fagområde</a:t>
            </a:r>
          </a:p>
        </p:txBody>
      </p:sp>
      <p:sp>
        <p:nvSpPr>
          <p:cNvPr id="16" name="Navn 1">
            <a:extLst>
              <a:ext uri="{FF2B5EF4-FFF2-40B4-BE49-F238E27FC236}">
                <a16:creationId xmlns:a16="http://schemas.microsoft.com/office/drawing/2014/main" id="{A475FD39-57B8-1A4A-9499-65FA3DBD80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738" y="3333566"/>
            <a:ext cx="2353734" cy="382156"/>
          </a:xfrm>
          <a:noFill/>
        </p:spPr>
        <p:txBody>
          <a:bodyPr lIns="0" tIns="0" r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i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100"/>
              </a:spcBef>
              <a:buNone/>
              <a:tabLst/>
              <a:defRPr sz="1000">
                <a:solidFill>
                  <a:schemeClr val="tx2"/>
                </a:solidFill>
              </a:defRPr>
            </a:lvl2pPr>
          </a:lstStyle>
          <a:p>
            <a:pPr lvl="0"/>
            <a:r>
              <a:rPr lang="nb-NO" dirty="0"/>
              <a:t>Navn Etternavn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30" name="Bilde 1">
            <a:extLst>
              <a:ext uri="{FF2B5EF4-FFF2-40B4-BE49-F238E27FC236}">
                <a16:creationId xmlns:a16="http://schemas.microsoft.com/office/drawing/2014/main" id="{8F022C45-FE0A-1D4F-99B3-384B61BA31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9740" y="1725613"/>
            <a:ext cx="1265606" cy="1580400"/>
          </a:xfrm>
          <a:prstGeom prst="rect">
            <a:avLst/>
          </a:prstGeom>
          <a:noFill/>
          <a:ln w="3175"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Sett inn portrett</a:t>
            </a:r>
          </a:p>
        </p:txBody>
      </p:sp>
    </p:spTree>
    <p:extLst>
      <p:ext uri="{BB962C8B-B14F-4D97-AF65-F5344CB8AC3E}">
        <p14:creationId xmlns:p14="http://schemas.microsoft.com/office/powerpoint/2010/main" val="2845811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bg>
      <p:bgPr>
        <a:solidFill>
          <a:srgbClr val="F7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B3986240-69F4-3A3A-1406-3E0CF2A01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F3A263D-C02D-6844-ACB5-9E0CE1BA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201D-2798-8A45-A555-4183EFAB645F}" type="datetime1">
              <a:rPr lang="nb-NO" smtClean="0"/>
              <a:t>07.09.2023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74B06F8-7E31-9E44-BCC6-0055EE652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0DAA661-67DA-CE4A-B651-0483D66FF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7ECE-B2B1-DE4F-82D0-0F79EF2238FD}" type="slidenum">
              <a:rPr lang="nb-NO" smtClean="0"/>
              <a:t>‹#›</a:t>
            </a:fld>
            <a:endParaRPr lang="nb-NO"/>
          </a:p>
        </p:txBody>
      </p:sp>
      <p:sp>
        <p:nvSpPr>
          <p:cNvPr id="19" name="Rektangel 18" hidden="1">
            <a:extLst>
              <a:ext uri="{FF2B5EF4-FFF2-40B4-BE49-F238E27FC236}">
                <a16:creationId xmlns:a16="http://schemas.microsoft.com/office/drawing/2014/main" id="{F82B2302-B2F0-78F3-FE9C-C564659DE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43950" y="3751102"/>
            <a:ext cx="2880000" cy="1800001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l"/>
            <a:endParaRPr lang="nb-NO" sz="1200" dirty="0" err="1">
              <a:solidFill>
                <a:schemeClr val="tx2"/>
              </a:solidFill>
            </a:endParaRPr>
          </a:p>
        </p:txBody>
      </p:sp>
      <p:sp>
        <p:nvSpPr>
          <p:cNvPr id="16" name="Rektangel 15" hidden="1">
            <a:extLst>
              <a:ext uri="{FF2B5EF4-FFF2-40B4-BE49-F238E27FC236}">
                <a16:creationId xmlns:a16="http://schemas.microsoft.com/office/drawing/2014/main" id="{1EB21788-4BD4-0CF5-35D3-6DCB5942E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22800" y="1725614"/>
            <a:ext cx="2880000" cy="1800001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l"/>
            <a:endParaRPr lang="nb-NO" sz="1200" dirty="0" err="1">
              <a:solidFill>
                <a:schemeClr val="tx2"/>
              </a:solidFill>
            </a:endParaRPr>
          </a:p>
        </p:txBody>
      </p:sp>
      <p:sp>
        <p:nvSpPr>
          <p:cNvPr id="18" name="Rektangel 17" hidden="1">
            <a:extLst>
              <a:ext uri="{FF2B5EF4-FFF2-40B4-BE49-F238E27FC236}">
                <a16:creationId xmlns:a16="http://schemas.microsoft.com/office/drawing/2014/main" id="{0ACC2438-7D2E-91D0-4FAB-45CD6A814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43950" y="1725613"/>
            <a:ext cx="2880000" cy="1800001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l"/>
            <a:endParaRPr lang="nb-NO" sz="1200" dirty="0" err="1">
              <a:solidFill>
                <a:schemeClr val="tx2"/>
              </a:solidFill>
            </a:endParaRPr>
          </a:p>
        </p:txBody>
      </p:sp>
      <p:sp>
        <p:nvSpPr>
          <p:cNvPr id="20" name="Rektangel 19" hidden="1">
            <a:extLst>
              <a:ext uri="{FF2B5EF4-FFF2-40B4-BE49-F238E27FC236}">
                <a16:creationId xmlns:a16="http://schemas.microsoft.com/office/drawing/2014/main" id="{822A8DA7-CDEC-2A09-6C86-35025412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22799" y="3750878"/>
            <a:ext cx="3565251" cy="1800001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l"/>
            <a:endParaRPr lang="nb-NO" sz="1200" dirty="0" err="1">
              <a:solidFill>
                <a:schemeClr val="tx2"/>
              </a:solidFill>
            </a:endParaRPr>
          </a:p>
        </p:txBody>
      </p:sp>
      <p:sp>
        <p:nvSpPr>
          <p:cNvPr id="12" name="Tekst 4">
            <a:extLst>
              <a:ext uri="{FF2B5EF4-FFF2-40B4-BE49-F238E27FC236}">
                <a16:creationId xmlns:a16="http://schemas.microsoft.com/office/drawing/2014/main" id="{4FA07BA6-3577-9C95-9CA0-7545663C134E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xfrm>
            <a:off x="7643950" y="3751103"/>
            <a:ext cx="3566839" cy="1800000"/>
          </a:xfrm>
          <a:solidFill>
            <a:schemeClr val="tx2"/>
          </a:solidFill>
        </p:spPr>
        <p:txBody>
          <a:bodyPr lIns="251999" tIns="180000" rIns="180000" bIns="7200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nb-NO" sz="1800" i="1" kern="1200" dirty="0" smtClean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tabLst/>
              <a:defRPr sz="1200">
                <a:solidFill>
                  <a:schemeClr val="bg1"/>
                </a:solidFill>
              </a:defRPr>
            </a:lvl2pPr>
            <a:lvl3pPr marL="0" indent="-1800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4" name="Bilde 4">
            <a:extLst>
              <a:ext uri="{FF2B5EF4-FFF2-40B4-BE49-F238E27FC236}">
                <a16:creationId xmlns:a16="http://schemas.microsoft.com/office/drawing/2014/main" id="{8DCA1B62-4E00-8226-1014-41C5982E7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78" hasCustomPrompt="1"/>
          </p:nvPr>
        </p:nvSpPr>
        <p:spPr>
          <a:xfrm>
            <a:off x="6203950" y="3750878"/>
            <a:ext cx="1440000" cy="1800225"/>
          </a:xfrm>
          <a:prstGeom prst="rect">
            <a:avLst/>
          </a:prstGeom>
          <a:noFill/>
          <a:ln w="3175"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Sett inn portrett</a:t>
            </a:r>
          </a:p>
        </p:txBody>
      </p:sp>
      <p:sp>
        <p:nvSpPr>
          <p:cNvPr id="10" name="Tekst 3">
            <a:extLst>
              <a:ext uri="{FF2B5EF4-FFF2-40B4-BE49-F238E27FC236}">
                <a16:creationId xmlns:a16="http://schemas.microsoft.com/office/drawing/2014/main" id="{5A3DC11E-94F1-3E4B-7BA6-ECD4070653CA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2026799" y="3751103"/>
            <a:ext cx="3566839" cy="1800000"/>
          </a:xfrm>
          <a:solidFill>
            <a:schemeClr val="tx2"/>
          </a:solidFill>
        </p:spPr>
        <p:txBody>
          <a:bodyPr lIns="251999" tIns="180000" rIns="180000" bIns="7200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nb-NO" sz="1800" i="1" kern="1200" dirty="0" smtClean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tabLst/>
              <a:defRPr sz="1200">
                <a:solidFill>
                  <a:schemeClr val="bg1"/>
                </a:solidFill>
              </a:defRPr>
            </a:lvl2pPr>
            <a:lvl3pPr marL="0" indent="-1800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1" name="Bilde 3">
            <a:extLst>
              <a:ext uri="{FF2B5EF4-FFF2-40B4-BE49-F238E27FC236}">
                <a16:creationId xmlns:a16="http://schemas.microsoft.com/office/drawing/2014/main" id="{BC8598A1-8E1A-01C8-E458-2BE891DCD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75" hasCustomPrompt="1"/>
          </p:nvPr>
        </p:nvSpPr>
        <p:spPr>
          <a:xfrm>
            <a:off x="586800" y="3750878"/>
            <a:ext cx="1440000" cy="1800225"/>
          </a:xfrm>
          <a:prstGeom prst="rect">
            <a:avLst/>
          </a:prstGeom>
          <a:noFill/>
          <a:ln w="3175"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Sett inn portrett</a:t>
            </a:r>
          </a:p>
        </p:txBody>
      </p:sp>
      <p:sp>
        <p:nvSpPr>
          <p:cNvPr id="8" name="Tekst 2">
            <a:extLst>
              <a:ext uri="{FF2B5EF4-FFF2-40B4-BE49-F238E27FC236}">
                <a16:creationId xmlns:a16="http://schemas.microsoft.com/office/drawing/2014/main" id="{9AF005EF-B461-58E4-4E78-0D68C8B7404B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7643950" y="1725612"/>
            <a:ext cx="3566839" cy="1800000"/>
          </a:xfrm>
          <a:solidFill>
            <a:schemeClr val="tx2"/>
          </a:solidFill>
        </p:spPr>
        <p:txBody>
          <a:bodyPr lIns="251999" tIns="180000" rIns="180000" bIns="7200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nb-NO" sz="1800" i="1" kern="1200" dirty="0" smtClean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tabLst/>
              <a:defRPr sz="1200">
                <a:solidFill>
                  <a:schemeClr val="bg1"/>
                </a:solidFill>
              </a:defRPr>
            </a:lvl2pPr>
            <a:lvl3pPr marL="0" indent="-1800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7" name="Bilde 2">
            <a:extLst>
              <a:ext uri="{FF2B5EF4-FFF2-40B4-BE49-F238E27FC236}">
                <a16:creationId xmlns:a16="http://schemas.microsoft.com/office/drawing/2014/main" id="{38FB3DCC-6F49-7E3C-EC9B-60FF8AEA1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71" hasCustomPrompt="1"/>
          </p:nvPr>
        </p:nvSpPr>
        <p:spPr>
          <a:xfrm>
            <a:off x="6203950" y="1725612"/>
            <a:ext cx="1440000" cy="1800225"/>
          </a:xfrm>
          <a:prstGeom prst="rect">
            <a:avLst/>
          </a:prstGeom>
          <a:noFill/>
          <a:ln w="3175"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Sett inn portrett</a:t>
            </a:r>
          </a:p>
        </p:txBody>
      </p:sp>
      <p:sp>
        <p:nvSpPr>
          <p:cNvPr id="7" name="Tekst 1">
            <a:extLst>
              <a:ext uri="{FF2B5EF4-FFF2-40B4-BE49-F238E27FC236}">
                <a16:creationId xmlns:a16="http://schemas.microsoft.com/office/drawing/2014/main" id="{1ABA3E1A-5EEF-182B-A4FB-6A06208354E7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2026799" y="1725612"/>
            <a:ext cx="3566839" cy="1800000"/>
          </a:xfrm>
          <a:solidFill>
            <a:schemeClr val="tx2"/>
          </a:solidFill>
        </p:spPr>
        <p:txBody>
          <a:bodyPr lIns="251999" tIns="180000" rIns="180000" bIns="7200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nb-NO" sz="1800" i="1" kern="1200" dirty="0" smtClean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tabLst/>
              <a:defRPr sz="1200">
                <a:solidFill>
                  <a:schemeClr val="bg1"/>
                </a:solidFill>
              </a:defRPr>
            </a:lvl2pPr>
            <a:lvl3pPr marL="0" indent="-1800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9" name="Bilde 1">
            <a:extLst>
              <a:ext uri="{FF2B5EF4-FFF2-40B4-BE49-F238E27FC236}">
                <a16:creationId xmlns:a16="http://schemas.microsoft.com/office/drawing/2014/main" id="{1335C4FC-E014-6DC8-48D4-6B20740EF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68" hasCustomPrompt="1"/>
          </p:nvPr>
        </p:nvSpPr>
        <p:spPr>
          <a:xfrm>
            <a:off x="586800" y="1725615"/>
            <a:ext cx="1439825" cy="1800000"/>
          </a:xfrm>
          <a:prstGeom prst="rect">
            <a:avLst/>
          </a:prstGeom>
          <a:noFill/>
          <a:ln w="3175"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Sett inn portrett</a:t>
            </a:r>
          </a:p>
        </p:txBody>
      </p:sp>
    </p:spTree>
    <p:extLst>
      <p:ext uri="{BB962C8B-B14F-4D97-AF65-F5344CB8AC3E}">
        <p14:creationId xmlns:p14="http://schemas.microsoft.com/office/powerpoint/2010/main" val="815601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bg>
      <p:bgPr>
        <a:solidFill>
          <a:srgbClr val="F7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B3986240-69F4-3A3A-1406-3E0CF2A01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F3A263D-C02D-6844-ACB5-9E0CE1BA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201D-2798-8A45-A555-4183EFAB645F}" type="datetime1">
              <a:rPr lang="nb-NO" smtClean="0"/>
              <a:t>07.09.2023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74B06F8-7E31-9E44-BCC6-0055EE652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0DAA661-67DA-CE4A-B651-0483D66FF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7ECE-B2B1-DE4F-82D0-0F79EF2238FD}" type="slidenum">
              <a:rPr lang="nb-NO" smtClean="0"/>
              <a:t>‹#›</a:t>
            </a:fld>
            <a:endParaRPr lang="nb-NO"/>
          </a:p>
        </p:txBody>
      </p:sp>
      <p:sp>
        <p:nvSpPr>
          <p:cNvPr id="19" name="Rektangel 18" hidden="1">
            <a:extLst>
              <a:ext uri="{FF2B5EF4-FFF2-40B4-BE49-F238E27FC236}">
                <a16:creationId xmlns:a16="http://schemas.microsoft.com/office/drawing/2014/main" id="{F82B2302-B2F0-78F3-FE9C-C564659DE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43950" y="3751102"/>
            <a:ext cx="2880000" cy="1800001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l"/>
            <a:endParaRPr lang="nb-NO" sz="1200" dirty="0" err="1">
              <a:solidFill>
                <a:schemeClr val="tx2"/>
              </a:solidFill>
            </a:endParaRPr>
          </a:p>
        </p:txBody>
      </p:sp>
      <p:sp>
        <p:nvSpPr>
          <p:cNvPr id="16" name="Rektangel 15" hidden="1">
            <a:extLst>
              <a:ext uri="{FF2B5EF4-FFF2-40B4-BE49-F238E27FC236}">
                <a16:creationId xmlns:a16="http://schemas.microsoft.com/office/drawing/2014/main" id="{1EB21788-4BD4-0CF5-35D3-6DCB5942E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22800" y="1725614"/>
            <a:ext cx="2880000" cy="1800001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l"/>
            <a:endParaRPr lang="nb-NO" sz="1200" dirty="0" err="1">
              <a:solidFill>
                <a:schemeClr val="tx2"/>
              </a:solidFill>
            </a:endParaRPr>
          </a:p>
        </p:txBody>
      </p:sp>
      <p:sp>
        <p:nvSpPr>
          <p:cNvPr id="18" name="Rektangel 17" hidden="1">
            <a:extLst>
              <a:ext uri="{FF2B5EF4-FFF2-40B4-BE49-F238E27FC236}">
                <a16:creationId xmlns:a16="http://schemas.microsoft.com/office/drawing/2014/main" id="{0ACC2438-7D2E-91D0-4FAB-45CD6A814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43950" y="1725613"/>
            <a:ext cx="2880000" cy="1800001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l"/>
            <a:endParaRPr lang="nb-NO" sz="1200" dirty="0" err="1">
              <a:solidFill>
                <a:schemeClr val="tx2"/>
              </a:solidFill>
            </a:endParaRPr>
          </a:p>
        </p:txBody>
      </p:sp>
      <p:sp>
        <p:nvSpPr>
          <p:cNvPr id="20" name="Rektangel 19" hidden="1">
            <a:extLst>
              <a:ext uri="{FF2B5EF4-FFF2-40B4-BE49-F238E27FC236}">
                <a16:creationId xmlns:a16="http://schemas.microsoft.com/office/drawing/2014/main" id="{822A8DA7-CDEC-2A09-6C86-35025412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22799" y="3750878"/>
            <a:ext cx="3565251" cy="1800001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l"/>
            <a:endParaRPr lang="nb-NO" sz="1200" dirty="0" err="1">
              <a:solidFill>
                <a:schemeClr val="tx2"/>
              </a:solidFill>
            </a:endParaRPr>
          </a:p>
        </p:txBody>
      </p:sp>
      <p:sp>
        <p:nvSpPr>
          <p:cNvPr id="8" name="Tekst 2">
            <a:extLst>
              <a:ext uri="{FF2B5EF4-FFF2-40B4-BE49-F238E27FC236}">
                <a16:creationId xmlns:a16="http://schemas.microsoft.com/office/drawing/2014/main" id="{9AF005EF-B461-58E4-4E78-0D68C8B7404B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8421272" y="1725612"/>
            <a:ext cx="2788065" cy="2772000"/>
          </a:xfrm>
          <a:solidFill>
            <a:schemeClr val="tx2"/>
          </a:solidFill>
        </p:spPr>
        <p:txBody>
          <a:bodyPr lIns="251999" tIns="180000" rIns="180000" bIns="7200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nb-NO" sz="1800" i="1" kern="1200" dirty="0" smtClean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tabLst/>
              <a:defRPr sz="1200">
                <a:solidFill>
                  <a:schemeClr val="bg1"/>
                </a:solidFill>
              </a:defRPr>
            </a:lvl2pPr>
            <a:lvl3pPr marL="0" indent="-1800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7" name="Bilde 2">
            <a:extLst>
              <a:ext uri="{FF2B5EF4-FFF2-40B4-BE49-F238E27FC236}">
                <a16:creationId xmlns:a16="http://schemas.microsoft.com/office/drawing/2014/main" id="{38FB3DCC-6F49-7E3C-EC9B-60FF8AEA1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71" hasCustomPrompt="1"/>
          </p:nvPr>
        </p:nvSpPr>
        <p:spPr>
          <a:xfrm>
            <a:off x="6203950" y="1725611"/>
            <a:ext cx="2217323" cy="2772000"/>
          </a:xfrm>
          <a:prstGeom prst="rect">
            <a:avLst/>
          </a:prstGeom>
          <a:noFill/>
          <a:ln w="3175"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Sett inn portrett</a:t>
            </a:r>
          </a:p>
        </p:txBody>
      </p:sp>
      <p:sp>
        <p:nvSpPr>
          <p:cNvPr id="7" name="Tekst 1">
            <a:extLst>
              <a:ext uri="{FF2B5EF4-FFF2-40B4-BE49-F238E27FC236}">
                <a16:creationId xmlns:a16="http://schemas.microsoft.com/office/drawing/2014/main" id="{1ABA3E1A-5EEF-182B-A4FB-6A06208354E7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2804705" y="1725611"/>
            <a:ext cx="2789507" cy="2771999"/>
          </a:xfrm>
          <a:solidFill>
            <a:schemeClr val="tx2"/>
          </a:solidFill>
        </p:spPr>
        <p:txBody>
          <a:bodyPr lIns="251999" tIns="180000" rIns="180000" bIns="7200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nb-NO" sz="1800" i="1" kern="1200" dirty="0" smtClean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tabLst/>
              <a:defRPr sz="1200">
                <a:solidFill>
                  <a:schemeClr val="bg1"/>
                </a:solidFill>
              </a:defRPr>
            </a:lvl2pPr>
            <a:lvl3pPr marL="0" indent="-1800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9" name="Bilde 1">
            <a:extLst>
              <a:ext uri="{FF2B5EF4-FFF2-40B4-BE49-F238E27FC236}">
                <a16:creationId xmlns:a16="http://schemas.microsoft.com/office/drawing/2014/main" id="{1335C4FC-E014-6DC8-48D4-6B20740EF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68" hasCustomPrompt="1"/>
          </p:nvPr>
        </p:nvSpPr>
        <p:spPr>
          <a:xfrm>
            <a:off x="587375" y="1725615"/>
            <a:ext cx="2217331" cy="2772000"/>
          </a:xfrm>
          <a:prstGeom prst="rect">
            <a:avLst/>
          </a:prstGeom>
          <a:noFill/>
          <a:ln w="3175"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Sett inn portrett</a:t>
            </a:r>
          </a:p>
        </p:txBody>
      </p:sp>
    </p:spTree>
    <p:extLst>
      <p:ext uri="{BB962C8B-B14F-4D97-AF65-F5344CB8AC3E}">
        <p14:creationId xmlns:p14="http://schemas.microsoft.com/office/powerpoint/2010/main" val="3715201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- kort N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7DA820E-4D48-DE46-B2B5-CC10EBE79C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5106" y="1527832"/>
            <a:ext cx="3349288" cy="4618968"/>
          </a:xfrm>
        </p:spPr>
        <p:txBody>
          <a:bodyPr rIns="0" numCol="1" spcCol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000">
                <a:latin typeface="+mn-lt"/>
              </a:defRPr>
            </a:lvl1pPr>
            <a:lvl2pPr marL="0" indent="0">
              <a:lnSpc>
                <a:spcPct val="110000"/>
              </a:lnSpc>
              <a:buNone/>
              <a:defRPr sz="1000" b="1">
                <a:latin typeface="+mn-lt"/>
              </a:defRPr>
            </a:lvl2pPr>
            <a:lvl3pPr marL="144000" indent="-14400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/>
              <a:t>Skriv CV-tekst her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30" name="Plassholder for tekst 15">
            <a:extLst>
              <a:ext uri="{FF2B5EF4-FFF2-40B4-BE49-F238E27FC236}">
                <a16:creationId xmlns:a16="http://schemas.microsoft.com/office/drawing/2014/main" id="{C9437564-745A-8640-AD4C-3E825CFCD1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547434" y="570233"/>
            <a:ext cx="3331883" cy="2725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 i="1">
                <a:solidFill>
                  <a:schemeClr val="tx2"/>
                </a:solidFill>
                <a:latin typeface="+mj-lt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Navn Etternavn</a:t>
            </a:r>
          </a:p>
        </p:txBody>
      </p:sp>
      <p:sp>
        <p:nvSpPr>
          <p:cNvPr id="31" name="Plassholder for tekst 7">
            <a:extLst>
              <a:ext uri="{FF2B5EF4-FFF2-40B4-BE49-F238E27FC236}">
                <a16:creationId xmlns:a16="http://schemas.microsoft.com/office/drawing/2014/main" id="{9BB20373-681E-0A4D-8062-AA2742BD2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-1426345" y="8579662"/>
            <a:ext cx="134855" cy="220427"/>
          </a:xfrm>
          <a:prstGeom prst="parallelogram">
            <a:avLst>
              <a:gd name="adj" fmla="val 9588"/>
            </a:avLst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2" name="Plassholder for bilde 29" descr="Portrett">
            <a:extLst>
              <a:ext uri="{FF2B5EF4-FFF2-40B4-BE49-F238E27FC236}">
                <a16:creationId xmlns:a16="http://schemas.microsoft.com/office/drawing/2014/main" id="{A3866792-05BA-6343-BB6B-1C22798E358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87375" y="571500"/>
            <a:ext cx="1742400" cy="1742400"/>
          </a:xfrm>
          <a:prstGeom prst="rect">
            <a:avLst/>
          </a:prstGeom>
          <a:noFill/>
          <a:ln w="3175"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r>
              <a:rPr lang="nb-NO" dirty="0"/>
              <a:t>Sett inn portrett</a:t>
            </a:r>
          </a:p>
        </p:txBody>
      </p:sp>
      <p:sp>
        <p:nvSpPr>
          <p:cNvPr id="37" name="Plassholder for tekst 19">
            <a:extLst>
              <a:ext uri="{FF2B5EF4-FFF2-40B4-BE49-F238E27FC236}">
                <a16:creationId xmlns:a16="http://schemas.microsoft.com/office/drawing/2014/main" id="{F8951097-4267-124D-B953-B119F9C248C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87375" y="2723760"/>
            <a:ext cx="1742400" cy="342303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nb-NO" dirty="0"/>
              <a:t>Skriv inn kompetanseområder</a:t>
            </a:r>
          </a:p>
        </p:txBody>
      </p:sp>
      <p:sp>
        <p:nvSpPr>
          <p:cNvPr id="38" name="Plassholder for tekst 15">
            <a:extLst>
              <a:ext uri="{FF2B5EF4-FFF2-40B4-BE49-F238E27FC236}">
                <a16:creationId xmlns:a16="http://schemas.microsoft.com/office/drawing/2014/main" id="{AA811A5D-DB81-9947-BEF1-7538DCBD775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547434" y="883433"/>
            <a:ext cx="3329719" cy="23554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nb-NO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2" name="Plassholder for tekst 19">
            <a:extLst>
              <a:ext uri="{FF2B5EF4-FFF2-40B4-BE49-F238E27FC236}">
                <a16:creationId xmlns:a16="http://schemas.microsoft.com/office/drawing/2014/main" id="{FDC5F4B5-1F33-9B44-A091-6942B2C13B0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541948" y="1189433"/>
            <a:ext cx="945096" cy="146194"/>
          </a:xfrm>
        </p:spPr>
        <p:txBody>
          <a:bodyPr wrap="square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950">
                <a:solidFill>
                  <a:schemeClr val="tx2"/>
                </a:solidFill>
                <a:latin typeface="+mn-lt"/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nb-NO" dirty="0"/>
              <a:t>+47 00 00 00 00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EE16D831-8ED5-194F-9C9C-73527B85C20E}"/>
              </a:ext>
            </a:extLst>
          </p:cNvPr>
          <p:cNvSpPr txBox="1"/>
          <p:nvPr userDrawn="1"/>
        </p:nvSpPr>
        <p:spPr>
          <a:xfrm>
            <a:off x="576220" y="2510410"/>
            <a:ext cx="16440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000" b="1" dirty="0">
                <a:solidFill>
                  <a:schemeClr val="tx2"/>
                </a:solidFill>
              </a:rPr>
              <a:t>Kompetanseområder:</a:t>
            </a:r>
          </a:p>
        </p:txBody>
      </p:sp>
      <p:sp>
        <p:nvSpPr>
          <p:cNvPr id="53" name="Plassholder for tekst 19">
            <a:extLst>
              <a:ext uri="{FF2B5EF4-FFF2-40B4-BE49-F238E27FC236}">
                <a16:creationId xmlns:a16="http://schemas.microsoft.com/office/drawing/2014/main" id="{85ECE230-6210-7B42-954E-B9C8187B562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598137" y="1189433"/>
            <a:ext cx="2052924" cy="15388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000" u="sng" baseline="0">
                <a:solidFill>
                  <a:schemeClr val="tx2"/>
                </a:solidFill>
                <a:uFill>
                  <a:solidFill>
                    <a:schemeClr val="accent1"/>
                  </a:solidFill>
                </a:uFill>
                <a:latin typeface="+mn-lt"/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nb-NO" dirty="0" err="1"/>
              <a:t>navn@selmer.no</a:t>
            </a:r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146ECC8-A45A-E441-96C5-218EBE8A8FEF}"/>
              </a:ext>
            </a:extLst>
          </p:cNvPr>
          <p:cNvSpPr>
            <a:spLocks noGrp="1"/>
          </p:cNvSpPr>
          <p:nvPr>
            <p:ph type="dt" sz="half" idx="58"/>
          </p:nvPr>
        </p:nvSpPr>
        <p:spPr>
          <a:xfrm>
            <a:off x="10127974" y="8225414"/>
            <a:ext cx="1081364" cy="574675"/>
          </a:xfrm>
        </p:spPr>
        <p:txBody>
          <a:bodyPr/>
          <a:lstStyle/>
          <a:p>
            <a:fld id="{EDE583C7-2959-7544-85C4-1E238289D8F0}" type="datetime1">
              <a:rPr lang="nb-NO" smtClean="0"/>
              <a:t>07.09.2023</a:t>
            </a:fld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B2D05E6C-4BF2-8D43-B440-FBC126D0DCB9}"/>
              </a:ext>
            </a:extLst>
          </p:cNvPr>
          <p:cNvSpPr>
            <a:spLocks noGrp="1"/>
          </p:cNvSpPr>
          <p:nvPr>
            <p:ph type="ftr" sz="quarter" idx="59"/>
          </p:nvPr>
        </p:nvSpPr>
        <p:spPr>
          <a:xfrm>
            <a:off x="2064026" y="8225414"/>
            <a:ext cx="8063948" cy="57467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FE554398-3323-E24D-B140-DA366C3ED590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F7FD7ECE-B2B1-DE4F-82D0-0F79EF2238FD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3" name="Plassholder for tekst 7">
            <a:extLst>
              <a:ext uri="{FF2B5EF4-FFF2-40B4-BE49-F238E27FC236}">
                <a16:creationId xmlns:a16="http://schemas.microsoft.com/office/drawing/2014/main" id="{F6AE080D-D509-7C41-A99C-26FE40ECD83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262000" y="1529098"/>
            <a:ext cx="3348975" cy="4617701"/>
          </a:xfrm>
        </p:spPr>
        <p:txBody>
          <a:bodyPr rIns="0" numCol="1" spcCol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000">
                <a:latin typeface="+mn-lt"/>
              </a:defRPr>
            </a:lvl1pPr>
            <a:lvl2pPr marL="0" indent="0">
              <a:lnSpc>
                <a:spcPct val="110000"/>
              </a:lnSpc>
              <a:buNone/>
              <a:defRPr sz="1000" b="1">
                <a:latin typeface="+mn-lt"/>
              </a:defRPr>
            </a:lvl2pPr>
            <a:lvl3pPr marL="144000" indent="-14400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/>
              <a:t>Skriv CV-tekst her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34" name="Plassholder for tekst 15">
            <a:extLst>
              <a:ext uri="{FF2B5EF4-FFF2-40B4-BE49-F238E27FC236}">
                <a16:creationId xmlns:a16="http://schemas.microsoft.com/office/drawing/2014/main" id="{D8ABC6EE-6290-9E45-8D85-A86D4ABDD38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262000" y="571500"/>
            <a:ext cx="3348975" cy="2725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 i="1">
                <a:solidFill>
                  <a:schemeClr val="tx2"/>
                </a:solidFill>
                <a:latin typeface="+mj-lt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Navn Etternavn</a:t>
            </a:r>
          </a:p>
        </p:txBody>
      </p:sp>
      <p:sp>
        <p:nvSpPr>
          <p:cNvPr id="35" name="Plassholder for tekst 7">
            <a:extLst>
              <a:ext uri="{FF2B5EF4-FFF2-40B4-BE49-F238E27FC236}">
                <a16:creationId xmlns:a16="http://schemas.microsoft.com/office/drawing/2014/main" id="{96BA13B1-CB6B-6049-90BF-B5775CE7D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-1426345" y="8579662"/>
            <a:ext cx="134855" cy="220427"/>
          </a:xfrm>
          <a:prstGeom prst="parallelogram">
            <a:avLst>
              <a:gd name="adj" fmla="val 9588"/>
            </a:avLst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Plassholder for bilde 29" descr="Portrett">
            <a:extLst>
              <a:ext uri="{FF2B5EF4-FFF2-40B4-BE49-F238E27FC236}">
                <a16:creationId xmlns:a16="http://schemas.microsoft.com/office/drawing/2014/main" id="{2D2ED8DC-B3CA-6949-98C3-D6525D4D2689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6314269" y="571500"/>
            <a:ext cx="1742400" cy="1742400"/>
          </a:xfrm>
          <a:prstGeom prst="rect">
            <a:avLst/>
          </a:prstGeom>
          <a:noFill/>
          <a:ln w="3175"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r>
              <a:rPr lang="nb-NO" dirty="0"/>
              <a:t>Sett inn portrett</a:t>
            </a:r>
          </a:p>
        </p:txBody>
      </p:sp>
      <p:sp>
        <p:nvSpPr>
          <p:cNvPr id="39" name="Plassholder for tekst 19">
            <a:extLst>
              <a:ext uri="{FF2B5EF4-FFF2-40B4-BE49-F238E27FC236}">
                <a16:creationId xmlns:a16="http://schemas.microsoft.com/office/drawing/2014/main" id="{7D3EBA80-AB0C-D945-BFFC-8A8A67AB65C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14270" y="2724299"/>
            <a:ext cx="1742390" cy="342249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  <a:latin typeface="+mn-lt"/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nb-NO" dirty="0"/>
              <a:t>Skriv inn kompetanseområder</a:t>
            </a:r>
          </a:p>
        </p:txBody>
      </p:sp>
      <p:sp>
        <p:nvSpPr>
          <p:cNvPr id="40" name="Plassholder for tekst 15">
            <a:extLst>
              <a:ext uri="{FF2B5EF4-FFF2-40B4-BE49-F238E27FC236}">
                <a16:creationId xmlns:a16="http://schemas.microsoft.com/office/drawing/2014/main" id="{FA33A6A9-390F-BE48-A3FF-27F2EC1C9498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262000" y="884700"/>
            <a:ext cx="3348975" cy="23554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nb-NO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41" name="Plassholder for tekst 19">
            <a:extLst>
              <a:ext uri="{FF2B5EF4-FFF2-40B4-BE49-F238E27FC236}">
                <a16:creationId xmlns:a16="http://schemas.microsoft.com/office/drawing/2014/main" id="{5E285AF4-5DEF-3342-9A7B-62E86D891AD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262001" y="1190700"/>
            <a:ext cx="965304" cy="146194"/>
          </a:xfrm>
        </p:spPr>
        <p:txBody>
          <a:bodyPr wrap="square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950">
                <a:solidFill>
                  <a:schemeClr val="tx2"/>
                </a:solidFill>
                <a:latin typeface="+mn-lt"/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nb-NO" dirty="0"/>
              <a:t>+47 00 00 00 00</a:t>
            </a: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D028326E-2FE2-0946-B29C-41122708E35B}"/>
              </a:ext>
            </a:extLst>
          </p:cNvPr>
          <p:cNvSpPr txBox="1"/>
          <p:nvPr userDrawn="1"/>
        </p:nvSpPr>
        <p:spPr>
          <a:xfrm>
            <a:off x="6314269" y="2510410"/>
            <a:ext cx="16440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000" b="1" dirty="0">
                <a:solidFill>
                  <a:schemeClr val="tx2"/>
                </a:solidFill>
              </a:rPr>
              <a:t>Kompetanseområder:</a:t>
            </a:r>
          </a:p>
        </p:txBody>
      </p:sp>
      <p:sp>
        <p:nvSpPr>
          <p:cNvPr id="43" name="Plassholder for tekst 19">
            <a:extLst>
              <a:ext uri="{FF2B5EF4-FFF2-40B4-BE49-F238E27FC236}">
                <a16:creationId xmlns:a16="http://schemas.microsoft.com/office/drawing/2014/main" id="{076CEA79-4243-7847-855B-72BFB5FB25B1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38400" y="1190700"/>
            <a:ext cx="2055599" cy="15388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000" u="sng" baseline="0">
                <a:solidFill>
                  <a:schemeClr val="tx2"/>
                </a:solidFill>
                <a:uFill>
                  <a:solidFill>
                    <a:schemeClr val="accent1"/>
                  </a:solidFill>
                </a:uFill>
                <a:latin typeface="+mn-lt"/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nb-NO" dirty="0" err="1"/>
              <a:t>navn@selmer.no</a:t>
            </a:r>
            <a:endParaRPr lang="nb-NO" dirty="0"/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CBF8F111-8709-8DEA-CC1B-5436955B7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9332" y="0"/>
            <a:ext cx="0" cy="6858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F7663D3-0326-EE41-9C08-F4B1D47F6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62505" y="1105947"/>
            <a:ext cx="3348000" cy="314325"/>
            <a:chOff x="8262505" y="1105947"/>
            <a:chExt cx="3348000" cy="314325"/>
          </a:xfrm>
        </p:grpSpPr>
        <p:cxnSp>
          <p:nvCxnSpPr>
            <p:cNvPr id="5" name="Rett linje 4">
              <a:extLst>
                <a:ext uri="{FF2B5EF4-FFF2-40B4-BE49-F238E27FC236}">
                  <a16:creationId xmlns:a16="http://schemas.microsoft.com/office/drawing/2014/main" id="{0DE2556D-7207-5756-F362-EB5D53D854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62505" y="1105947"/>
              <a:ext cx="3348000" cy="0"/>
            </a:xfrm>
            <a:prstGeom prst="line">
              <a:avLst/>
            </a:prstGeom>
            <a:ln>
              <a:solidFill>
                <a:srgbClr val="DBD1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tt linje 8">
              <a:extLst>
                <a:ext uri="{FF2B5EF4-FFF2-40B4-BE49-F238E27FC236}">
                  <a16:creationId xmlns:a16="http://schemas.microsoft.com/office/drawing/2014/main" id="{7AC47740-E640-F03C-04FD-6B14FD111C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62505" y="1420272"/>
              <a:ext cx="3348000" cy="0"/>
            </a:xfrm>
            <a:prstGeom prst="line">
              <a:avLst/>
            </a:prstGeom>
            <a:ln>
              <a:solidFill>
                <a:srgbClr val="DBD1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C5DCCB14-AC14-98FD-2E78-6CEF45B1BD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227305" y="1105947"/>
              <a:ext cx="0" cy="314325"/>
            </a:xfrm>
            <a:prstGeom prst="line">
              <a:avLst/>
            </a:prstGeom>
            <a:ln>
              <a:solidFill>
                <a:srgbClr val="DBD1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374A2997-CAE9-F54E-0D42-06AB41B31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541948" y="1105947"/>
            <a:ext cx="3348000" cy="314325"/>
            <a:chOff x="8262505" y="1105947"/>
            <a:chExt cx="3348000" cy="314325"/>
          </a:xfrm>
        </p:grpSpPr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C0E3244F-C49A-7A15-BB4F-5D36E42B3C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62505" y="1105947"/>
              <a:ext cx="3348000" cy="0"/>
            </a:xfrm>
            <a:prstGeom prst="line">
              <a:avLst/>
            </a:prstGeom>
            <a:ln>
              <a:solidFill>
                <a:srgbClr val="DBD1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CB37FE6-877D-2D2E-356A-4E2DB4968A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62505" y="1420272"/>
              <a:ext cx="3348000" cy="0"/>
            </a:xfrm>
            <a:prstGeom prst="line">
              <a:avLst/>
            </a:prstGeom>
            <a:ln>
              <a:solidFill>
                <a:srgbClr val="DBD1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1555AC3B-0E51-E6E6-6A15-F74D8666ACD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227305" y="1105947"/>
              <a:ext cx="0" cy="314325"/>
            </a:xfrm>
            <a:prstGeom prst="line">
              <a:avLst/>
            </a:prstGeom>
            <a:ln>
              <a:solidFill>
                <a:srgbClr val="DBD1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0652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2">
          <p15:clr>
            <a:srgbClr val="FBAE40"/>
          </p15:clr>
        </p15:guide>
        <p15:guide id="2" pos="3977" userDrawn="1">
          <p15:clr>
            <a:srgbClr val="FBAE40"/>
          </p15:clr>
        </p15:guide>
        <p15:guide id="3" pos="3704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- kort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7DA820E-4D48-DE46-B2B5-CC10EBE79C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5106" y="1527832"/>
            <a:ext cx="3349288" cy="4618968"/>
          </a:xfrm>
        </p:spPr>
        <p:txBody>
          <a:bodyPr rIns="0" numCol="1" spcCol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000"/>
            </a:lvl1pPr>
            <a:lvl2pPr marL="0" indent="0">
              <a:lnSpc>
                <a:spcPct val="110000"/>
              </a:lnSpc>
              <a:buNone/>
              <a:defRPr sz="1000" b="1"/>
            </a:lvl2pPr>
            <a:lvl3pPr marL="144000" indent="-14400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/>
              <a:t>Skriv CV-tekst her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30" name="Plassholder for tekst 15">
            <a:extLst>
              <a:ext uri="{FF2B5EF4-FFF2-40B4-BE49-F238E27FC236}">
                <a16:creationId xmlns:a16="http://schemas.microsoft.com/office/drawing/2014/main" id="{C9437564-745A-8640-AD4C-3E825CFCD1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547434" y="570233"/>
            <a:ext cx="3331883" cy="2725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 i="1">
                <a:solidFill>
                  <a:schemeClr val="tx2"/>
                </a:solidFill>
                <a:latin typeface="+mj-lt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Navn Etternavn</a:t>
            </a:r>
          </a:p>
        </p:txBody>
      </p:sp>
      <p:sp>
        <p:nvSpPr>
          <p:cNvPr id="31" name="Plassholder for tekst 7">
            <a:extLst>
              <a:ext uri="{FF2B5EF4-FFF2-40B4-BE49-F238E27FC236}">
                <a16:creationId xmlns:a16="http://schemas.microsoft.com/office/drawing/2014/main" id="{9BB20373-681E-0A4D-8062-AA2742BD2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-1426345" y="8579662"/>
            <a:ext cx="134855" cy="220427"/>
          </a:xfrm>
          <a:prstGeom prst="parallelogram">
            <a:avLst>
              <a:gd name="adj" fmla="val 9588"/>
            </a:avLst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2" name="Plassholder for bilde 29" descr="Portrett">
            <a:extLst>
              <a:ext uri="{FF2B5EF4-FFF2-40B4-BE49-F238E27FC236}">
                <a16:creationId xmlns:a16="http://schemas.microsoft.com/office/drawing/2014/main" id="{A3866792-05BA-6343-BB6B-1C22798E358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87375" y="571500"/>
            <a:ext cx="1742400" cy="1742400"/>
          </a:xfrm>
          <a:prstGeom prst="rect">
            <a:avLst/>
          </a:prstGeom>
          <a:noFill/>
          <a:ln w="3175"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l">
              <a:buNone/>
              <a:defRPr sz="1100"/>
            </a:lvl1pPr>
          </a:lstStyle>
          <a:p>
            <a:r>
              <a:rPr lang="nb-NO" dirty="0"/>
              <a:t>Sett inn portrett</a:t>
            </a:r>
          </a:p>
        </p:txBody>
      </p:sp>
      <p:sp>
        <p:nvSpPr>
          <p:cNvPr id="37" name="Plassholder for tekst 19">
            <a:extLst>
              <a:ext uri="{FF2B5EF4-FFF2-40B4-BE49-F238E27FC236}">
                <a16:creationId xmlns:a16="http://schemas.microsoft.com/office/drawing/2014/main" id="{F8951097-4267-124D-B953-B119F9C248C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87375" y="2723760"/>
            <a:ext cx="1742400" cy="342303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nb-NO" dirty="0"/>
              <a:t>Skriv inn kompetanseområder</a:t>
            </a:r>
          </a:p>
        </p:txBody>
      </p:sp>
      <p:sp>
        <p:nvSpPr>
          <p:cNvPr id="38" name="Plassholder for tekst 15">
            <a:extLst>
              <a:ext uri="{FF2B5EF4-FFF2-40B4-BE49-F238E27FC236}">
                <a16:creationId xmlns:a16="http://schemas.microsoft.com/office/drawing/2014/main" id="{AA811A5D-DB81-9947-BEF1-7538DCBD775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547434" y="883433"/>
            <a:ext cx="3329719" cy="23554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nb-NO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2" name="Plassholder for tekst 19">
            <a:extLst>
              <a:ext uri="{FF2B5EF4-FFF2-40B4-BE49-F238E27FC236}">
                <a16:creationId xmlns:a16="http://schemas.microsoft.com/office/drawing/2014/main" id="{FDC5F4B5-1F33-9B44-A091-6942B2C13B0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541948" y="1189433"/>
            <a:ext cx="945096" cy="146194"/>
          </a:xfrm>
        </p:spPr>
        <p:txBody>
          <a:bodyPr wrap="square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950">
                <a:solidFill>
                  <a:schemeClr val="tx2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nb-NO" dirty="0"/>
              <a:t>+47 00 00 00 00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EE16D831-8ED5-194F-9C9C-73527B85C20E}"/>
              </a:ext>
            </a:extLst>
          </p:cNvPr>
          <p:cNvSpPr txBox="1"/>
          <p:nvPr userDrawn="1"/>
        </p:nvSpPr>
        <p:spPr>
          <a:xfrm>
            <a:off x="576220" y="2510410"/>
            <a:ext cx="16440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b="1" noProof="1">
                <a:solidFill>
                  <a:schemeClr val="tx2"/>
                </a:solidFill>
              </a:rPr>
              <a:t>Expertise:</a:t>
            </a:r>
          </a:p>
        </p:txBody>
      </p:sp>
      <p:sp>
        <p:nvSpPr>
          <p:cNvPr id="53" name="Plassholder for tekst 19">
            <a:extLst>
              <a:ext uri="{FF2B5EF4-FFF2-40B4-BE49-F238E27FC236}">
                <a16:creationId xmlns:a16="http://schemas.microsoft.com/office/drawing/2014/main" id="{85ECE230-6210-7B42-954E-B9C8187B562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598137" y="1189433"/>
            <a:ext cx="2052924" cy="15388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000" u="sng" baseline="0">
                <a:solidFill>
                  <a:schemeClr val="tx2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nb-NO" dirty="0" err="1"/>
              <a:t>navn@selmer.no</a:t>
            </a:r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146ECC8-A45A-E441-96C5-218EBE8A8FEF}"/>
              </a:ext>
            </a:extLst>
          </p:cNvPr>
          <p:cNvSpPr>
            <a:spLocks noGrp="1"/>
          </p:cNvSpPr>
          <p:nvPr>
            <p:ph type="dt" sz="half" idx="58"/>
          </p:nvPr>
        </p:nvSpPr>
        <p:spPr>
          <a:xfrm>
            <a:off x="10127974" y="8225414"/>
            <a:ext cx="1081364" cy="574675"/>
          </a:xfrm>
        </p:spPr>
        <p:txBody>
          <a:bodyPr/>
          <a:lstStyle/>
          <a:p>
            <a:fld id="{EDE583C7-2959-7544-85C4-1E238289D8F0}" type="datetime1">
              <a:rPr lang="nb-NO" smtClean="0"/>
              <a:t>07.09.2023</a:t>
            </a:fld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B2D05E6C-4BF2-8D43-B440-FBC126D0DCB9}"/>
              </a:ext>
            </a:extLst>
          </p:cNvPr>
          <p:cNvSpPr>
            <a:spLocks noGrp="1"/>
          </p:cNvSpPr>
          <p:nvPr>
            <p:ph type="ftr" sz="quarter" idx="59"/>
          </p:nvPr>
        </p:nvSpPr>
        <p:spPr>
          <a:xfrm>
            <a:off x="2064026" y="8225414"/>
            <a:ext cx="8063948" cy="57467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FE554398-3323-E24D-B140-DA366C3ED590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F7FD7ECE-B2B1-DE4F-82D0-0F79EF2238FD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3" name="Plassholder for tekst 7">
            <a:extLst>
              <a:ext uri="{FF2B5EF4-FFF2-40B4-BE49-F238E27FC236}">
                <a16:creationId xmlns:a16="http://schemas.microsoft.com/office/drawing/2014/main" id="{F6AE080D-D509-7C41-A99C-26FE40ECD83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262000" y="1529098"/>
            <a:ext cx="3348975" cy="4617701"/>
          </a:xfrm>
        </p:spPr>
        <p:txBody>
          <a:bodyPr rIns="0" numCol="1" spcCol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000"/>
            </a:lvl1pPr>
            <a:lvl2pPr marL="0" indent="0">
              <a:lnSpc>
                <a:spcPct val="110000"/>
              </a:lnSpc>
              <a:buNone/>
              <a:defRPr sz="1000" b="1"/>
            </a:lvl2pPr>
            <a:lvl3pPr marL="144000" indent="-14400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/>
              <a:t>Skriv CV-tekst her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34" name="Plassholder for tekst 15">
            <a:extLst>
              <a:ext uri="{FF2B5EF4-FFF2-40B4-BE49-F238E27FC236}">
                <a16:creationId xmlns:a16="http://schemas.microsoft.com/office/drawing/2014/main" id="{D8ABC6EE-6290-9E45-8D85-A86D4ABDD38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262000" y="571500"/>
            <a:ext cx="3348975" cy="2725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 i="1">
                <a:solidFill>
                  <a:schemeClr val="tx2"/>
                </a:solidFill>
                <a:latin typeface="+mj-lt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Navn Etternavn</a:t>
            </a:r>
          </a:p>
        </p:txBody>
      </p:sp>
      <p:sp>
        <p:nvSpPr>
          <p:cNvPr id="35" name="Plassholder for tekst 7">
            <a:extLst>
              <a:ext uri="{FF2B5EF4-FFF2-40B4-BE49-F238E27FC236}">
                <a16:creationId xmlns:a16="http://schemas.microsoft.com/office/drawing/2014/main" id="{96BA13B1-CB6B-6049-90BF-B5775CE7D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-1426345" y="8579662"/>
            <a:ext cx="134855" cy="220427"/>
          </a:xfrm>
          <a:prstGeom prst="parallelogram">
            <a:avLst>
              <a:gd name="adj" fmla="val 9588"/>
            </a:avLst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Plassholder for bilde 29" descr="Portrett">
            <a:extLst>
              <a:ext uri="{FF2B5EF4-FFF2-40B4-BE49-F238E27FC236}">
                <a16:creationId xmlns:a16="http://schemas.microsoft.com/office/drawing/2014/main" id="{2D2ED8DC-B3CA-6949-98C3-D6525D4D2689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6314269" y="571500"/>
            <a:ext cx="1742400" cy="1742400"/>
          </a:xfrm>
          <a:prstGeom prst="rect">
            <a:avLst/>
          </a:prstGeom>
          <a:noFill/>
          <a:ln w="3175"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l">
              <a:buNone/>
              <a:defRPr sz="1100"/>
            </a:lvl1pPr>
          </a:lstStyle>
          <a:p>
            <a:r>
              <a:rPr lang="nb-NO" dirty="0"/>
              <a:t>Sett inn portrett</a:t>
            </a:r>
          </a:p>
        </p:txBody>
      </p:sp>
      <p:sp>
        <p:nvSpPr>
          <p:cNvPr id="39" name="Plassholder for tekst 19">
            <a:extLst>
              <a:ext uri="{FF2B5EF4-FFF2-40B4-BE49-F238E27FC236}">
                <a16:creationId xmlns:a16="http://schemas.microsoft.com/office/drawing/2014/main" id="{7D3EBA80-AB0C-D945-BFFC-8A8A67AB65C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14270" y="2724299"/>
            <a:ext cx="1742390" cy="342249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nb-NO" dirty="0"/>
              <a:t>Skriv inn kompetanseområder</a:t>
            </a:r>
          </a:p>
        </p:txBody>
      </p:sp>
      <p:sp>
        <p:nvSpPr>
          <p:cNvPr id="40" name="Plassholder for tekst 15">
            <a:extLst>
              <a:ext uri="{FF2B5EF4-FFF2-40B4-BE49-F238E27FC236}">
                <a16:creationId xmlns:a16="http://schemas.microsoft.com/office/drawing/2014/main" id="{FA33A6A9-390F-BE48-A3FF-27F2EC1C9498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262000" y="884700"/>
            <a:ext cx="3348975" cy="23554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nb-NO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41" name="Plassholder for tekst 19">
            <a:extLst>
              <a:ext uri="{FF2B5EF4-FFF2-40B4-BE49-F238E27FC236}">
                <a16:creationId xmlns:a16="http://schemas.microsoft.com/office/drawing/2014/main" id="{5E285AF4-5DEF-3342-9A7B-62E86D891AD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262001" y="1190700"/>
            <a:ext cx="965304" cy="146194"/>
          </a:xfrm>
        </p:spPr>
        <p:txBody>
          <a:bodyPr wrap="square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950">
                <a:solidFill>
                  <a:schemeClr val="tx2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nb-NO" dirty="0"/>
              <a:t>+47 00 00 00 00</a:t>
            </a: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D028326E-2FE2-0946-B29C-41122708E35B}"/>
              </a:ext>
            </a:extLst>
          </p:cNvPr>
          <p:cNvSpPr txBox="1"/>
          <p:nvPr userDrawn="1"/>
        </p:nvSpPr>
        <p:spPr>
          <a:xfrm>
            <a:off x="6314269" y="2510410"/>
            <a:ext cx="16440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b="1" noProof="1">
                <a:solidFill>
                  <a:schemeClr val="tx2"/>
                </a:solidFill>
              </a:rPr>
              <a:t>Expertise:</a:t>
            </a:r>
          </a:p>
        </p:txBody>
      </p:sp>
      <p:sp>
        <p:nvSpPr>
          <p:cNvPr id="43" name="Plassholder for tekst 19">
            <a:extLst>
              <a:ext uri="{FF2B5EF4-FFF2-40B4-BE49-F238E27FC236}">
                <a16:creationId xmlns:a16="http://schemas.microsoft.com/office/drawing/2014/main" id="{076CEA79-4243-7847-855B-72BFB5FB25B1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38400" y="1190700"/>
            <a:ext cx="2055599" cy="15388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000" u="sng" baseline="0">
                <a:solidFill>
                  <a:schemeClr val="tx2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nb-NO" dirty="0" err="1"/>
              <a:t>navn@selmer.no</a:t>
            </a:r>
            <a:endParaRPr lang="nb-NO" dirty="0"/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CBF8F111-8709-8DEA-CC1B-5436955B7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9332" y="0"/>
            <a:ext cx="0" cy="6858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F7663D3-0326-EE41-9C08-F4B1D47F6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62505" y="1105947"/>
            <a:ext cx="3348000" cy="314325"/>
            <a:chOff x="8262505" y="1105947"/>
            <a:chExt cx="3348000" cy="314325"/>
          </a:xfrm>
        </p:grpSpPr>
        <p:cxnSp>
          <p:nvCxnSpPr>
            <p:cNvPr id="5" name="Rett linje 4">
              <a:extLst>
                <a:ext uri="{FF2B5EF4-FFF2-40B4-BE49-F238E27FC236}">
                  <a16:creationId xmlns:a16="http://schemas.microsoft.com/office/drawing/2014/main" id="{0DE2556D-7207-5756-F362-EB5D53D854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62505" y="1105947"/>
              <a:ext cx="3348000" cy="0"/>
            </a:xfrm>
            <a:prstGeom prst="line">
              <a:avLst/>
            </a:prstGeom>
            <a:ln>
              <a:solidFill>
                <a:srgbClr val="DBD1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tt linje 8">
              <a:extLst>
                <a:ext uri="{FF2B5EF4-FFF2-40B4-BE49-F238E27FC236}">
                  <a16:creationId xmlns:a16="http://schemas.microsoft.com/office/drawing/2014/main" id="{7AC47740-E640-F03C-04FD-6B14FD111C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62505" y="1420272"/>
              <a:ext cx="3348000" cy="0"/>
            </a:xfrm>
            <a:prstGeom prst="line">
              <a:avLst/>
            </a:prstGeom>
            <a:ln>
              <a:solidFill>
                <a:srgbClr val="DBD1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C5DCCB14-AC14-98FD-2E78-6CEF45B1BD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227305" y="1105947"/>
              <a:ext cx="0" cy="314325"/>
            </a:xfrm>
            <a:prstGeom prst="line">
              <a:avLst/>
            </a:prstGeom>
            <a:ln>
              <a:solidFill>
                <a:srgbClr val="DBD1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374A2997-CAE9-F54E-0D42-06AB41B31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541948" y="1105947"/>
            <a:ext cx="3348000" cy="314325"/>
            <a:chOff x="8262505" y="1105947"/>
            <a:chExt cx="3348000" cy="314325"/>
          </a:xfrm>
        </p:grpSpPr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C0E3244F-C49A-7A15-BB4F-5D36E42B3C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62505" y="1105947"/>
              <a:ext cx="3348000" cy="0"/>
            </a:xfrm>
            <a:prstGeom prst="line">
              <a:avLst/>
            </a:prstGeom>
            <a:ln>
              <a:solidFill>
                <a:srgbClr val="DBD1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CB37FE6-877D-2D2E-356A-4E2DB4968A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62505" y="1420272"/>
              <a:ext cx="3348000" cy="0"/>
            </a:xfrm>
            <a:prstGeom prst="line">
              <a:avLst/>
            </a:prstGeom>
            <a:ln>
              <a:solidFill>
                <a:srgbClr val="DBD1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1555AC3B-0E51-E6E6-6A15-F74D8666ACD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227305" y="1105947"/>
              <a:ext cx="0" cy="314325"/>
            </a:xfrm>
            <a:prstGeom prst="line">
              <a:avLst/>
            </a:prstGeom>
            <a:ln>
              <a:solidFill>
                <a:srgbClr val="DBD1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3658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2">
          <p15:clr>
            <a:srgbClr val="FBAE40"/>
          </p15:clr>
        </p15:guide>
        <p15:guide id="2" pos="3976" userDrawn="1">
          <p15:clr>
            <a:srgbClr val="FBAE40"/>
          </p15:clr>
        </p15:guide>
        <p15:guide id="3" pos="3704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- stor N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FA19E5C-716D-1EF9-8688-1AD47143B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6702" y="0"/>
            <a:ext cx="2961454" cy="6858000"/>
          </a:xfrm>
          <a:prstGeom prst="rect">
            <a:avLst/>
          </a:prstGeom>
          <a:solidFill>
            <a:srgbClr val="F7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7DA820E-4D48-DE46-B2B5-CC10EBE79C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8574" y="571500"/>
            <a:ext cx="4099952" cy="5711825"/>
          </a:xfrm>
        </p:spPr>
        <p:txBody>
          <a:bodyPr rIns="0" numCol="1" spcCol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000">
                <a:latin typeface="+mn-lt"/>
              </a:defRPr>
            </a:lvl1pPr>
            <a:lvl2pPr marL="0" indent="0">
              <a:buNone/>
              <a:defRPr sz="1000" b="1">
                <a:latin typeface="+mn-lt"/>
              </a:defRPr>
            </a:lvl2pPr>
            <a:lvl3pPr marL="108000" indent="-108000"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/>
              <a:t>Skriv CV-tekst her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30" name="Plassholder for tekst 15">
            <a:extLst>
              <a:ext uri="{FF2B5EF4-FFF2-40B4-BE49-F238E27FC236}">
                <a16:creationId xmlns:a16="http://schemas.microsoft.com/office/drawing/2014/main" id="{C9437564-745A-8640-AD4C-3E825CFCD1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87376" y="2605679"/>
            <a:ext cx="2160000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i="1">
                <a:solidFill>
                  <a:schemeClr val="tx2"/>
                </a:solidFill>
                <a:latin typeface="+mj-lt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Navn Etternavn</a:t>
            </a:r>
          </a:p>
        </p:txBody>
      </p:sp>
      <p:sp>
        <p:nvSpPr>
          <p:cNvPr id="32" name="Plassholder for bilde 29">
            <a:extLst>
              <a:ext uri="{FF2B5EF4-FFF2-40B4-BE49-F238E27FC236}">
                <a16:creationId xmlns:a16="http://schemas.microsoft.com/office/drawing/2014/main" id="{A3866792-05BA-6343-BB6B-1C22798E3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581025" y="571500"/>
            <a:ext cx="1746000" cy="1746000"/>
          </a:xfrm>
          <a:prstGeom prst="rect">
            <a:avLst/>
          </a:prstGeom>
          <a:noFill/>
          <a:ln w="3175">
            <a:noFill/>
          </a:ln>
        </p:spPr>
        <p:txBody>
          <a:bodyPr vert="horz" wrap="square" lIns="180000" tIns="180000" rIns="180000" bIns="180000" rtlCol="0">
            <a:noAutofit/>
          </a:bodyPr>
          <a:lstStyle>
            <a:lvl1pPr>
              <a:defRPr lang="nb-NO" sz="1100" dirty="0"/>
            </a:lvl1pPr>
          </a:lstStyle>
          <a:p>
            <a:pPr marL="0" lvl="0" indent="0">
              <a:buNone/>
            </a:pPr>
            <a:r>
              <a:rPr lang="nb-NO" dirty="0"/>
              <a:t>Sett inn portrett</a:t>
            </a:r>
          </a:p>
        </p:txBody>
      </p:sp>
      <p:sp>
        <p:nvSpPr>
          <p:cNvPr id="37" name="Plassholder for tekst 19">
            <a:extLst>
              <a:ext uri="{FF2B5EF4-FFF2-40B4-BE49-F238E27FC236}">
                <a16:creationId xmlns:a16="http://schemas.microsoft.com/office/drawing/2014/main" id="{F8951097-4267-124D-B953-B119F9C248C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87375" y="3801982"/>
            <a:ext cx="2160000" cy="226591"/>
          </a:xfrm>
        </p:spPr>
        <p:txBody>
          <a:bodyPr bIns="7200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tx2"/>
                </a:solidFill>
                <a:latin typeface="+mn-lt"/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nb-NO" dirty="0"/>
              <a:t>Skriv inn kompetanseområder</a:t>
            </a:r>
          </a:p>
        </p:txBody>
      </p:sp>
      <p:sp>
        <p:nvSpPr>
          <p:cNvPr id="38" name="Plassholder for tekst 15">
            <a:extLst>
              <a:ext uri="{FF2B5EF4-FFF2-40B4-BE49-F238E27FC236}">
                <a16:creationId xmlns:a16="http://schemas.microsoft.com/office/drawing/2014/main" id="{AA811A5D-DB81-9947-BEF1-7538DCBD775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87375" y="2891379"/>
            <a:ext cx="2160000" cy="153888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nb-NO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Tittel og kontaktinformasjon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B56333FC-8AAD-DA47-A194-1EB196AD5CD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81026" y="5472000"/>
            <a:ext cx="2160000" cy="50625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144000" bIns="288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Sitat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8927976D-A1C2-3F4E-B35B-49473DCACEE9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81025" y="5785675"/>
            <a:ext cx="2160000" cy="192581"/>
          </a:xfrm>
        </p:spPr>
        <p:txBody>
          <a:bodyPr lIns="144000"/>
          <a:lstStyle>
            <a:lvl1pPr marL="0" indent="0" algn="l">
              <a:buNone/>
              <a:defRPr lang="nb-NO" sz="1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0">
              <a:buNone/>
              <a:defRPr lang="nb-NO" sz="1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nb-NO" sz="1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nb-NO" sz="1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nb-NO" sz="1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55F15D0-60D5-2F51-1387-182C211B8940}"/>
              </a:ext>
            </a:extLst>
          </p:cNvPr>
          <p:cNvSpPr txBox="1"/>
          <p:nvPr userDrawn="1"/>
        </p:nvSpPr>
        <p:spPr>
          <a:xfrm>
            <a:off x="587375" y="3559893"/>
            <a:ext cx="2160000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nb-NO" sz="1400" b="0" dirty="0">
                <a:solidFill>
                  <a:schemeClr val="tx2"/>
                </a:solidFill>
              </a:rPr>
              <a:t>Kompetanseområder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541D782-1729-8717-FB43-CD202EF5F40B}"/>
              </a:ext>
            </a:extLst>
          </p:cNvPr>
          <p:cNvSpPr txBox="1"/>
          <p:nvPr userDrawn="1"/>
        </p:nvSpPr>
        <p:spPr>
          <a:xfrm>
            <a:off x="3148573" y="6283325"/>
            <a:ext cx="5391584" cy="5746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l"/>
            <a:r>
              <a:rPr lang="nb-NO" altLang="nb-NO" i="0" dirty="0">
                <a:solidFill>
                  <a:schemeClr val="accent1"/>
                </a:solidFill>
              </a:rPr>
              <a:t>CV-en må ikke anses som uttømmende, ytterligere informasjon kan oppgis på forespørsel.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A8DEA614-D588-0BF5-AC82-5FFE1C736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488" y="6506053"/>
            <a:ext cx="573974" cy="144000"/>
          </a:xfrm>
          <a:prstGeom prst="rect">
            <a:avLst/>
          </a:prstGeom>
        </p:spPr>
      </p:pic>
      <p:sp>
        <p:nvSpPr>
          <p:cNvPr id="22" name="Plassholder for dato 21">
            <a:extLst>
              <a:ext uri="{FF2B5EF4-FFF2-40B4-BE49-F238E27FC236}">
                <a16:creationId xmlns:a16="http://schemas.microsoft.com/office/drawing/2014/main" id="{F228A9E0-2756-D63C-400B-9A710141F13D}"/>
              </a:ext>
            </a:extLst>
          </p:cNvPr>
          <p:cNvSpPr>
            <a:spLocks noGrp="1"/>
          </p:cNvSpPr>
          <p:nvPr>
            <p:ph type="dt" sz="half" idx="58"/>
          </p:nvPr>
        </p:nvSpPr>
        <p:spPr>
          <a:xfrm>
            <a:off x="10127974" y="12904842"/>
            <a:ext cx="1081364" cy="574675"/>
          </a:xfrm>
        </p:spPr>
        <p:txBody>
          <a:bodyPr/>
          <a:lstStyle/>
          <a:p>
            <a:fld id="{B18CE8A2-D422-FB46-B4EE-46A79F438302}" type="datetime1">
              <a:rPr lang="nb-NO" smtClean="0"/>
              <a:t>07.09.2023</a:t>
            </a:fld>
            <a:endParaRPr lang="nb-NO" dirty="0"/>
          </a:p>
        </p:txBody>
      </p:sp>
      <p:sp>
        <p:nvSpPr>
          <p:cNvPr id="24" name="Plassholder for bunntekst 23">
            <a:extLst>
              <a:ext uri="{FF2B5EF4-FFF2-40B4-BE49-F238E27FC236}">
                <a16:creationId xmlns:a16="http://schemas.microsoft.com/office/drawing/2014/main" id="{E9C35DE3-BA2C-BFC2-B957-446E1A67FAF3}"/>
              </a:ext>
            </a:extLst>
          </p:cNvPr>
          <p:cNvSpPr>
            <a:spLocks noGrp="1"/>
          </p:cNvSpPr>
          <p:nvPr>
            <p:ph type="ftr" sz="quarter" idx="59"/>
          </p:nvPr>
        </p:nvSpPr>
        <p:spPr>
          <a:xfrm>
            <a:off x="2064026" y="12904842"/>
            <a:ext cx="8063948" cy="57467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25" name="Plassholder for lysbildenummer 24">
            <a:extLst>
              <a:ext uri="{FF2B5EF4-FFF2-40B4-BE49-F238E27FC236}">
                <a16:creationId xmlns:a16="http://schemas.microsoft.com/office/drawing/2014/main" id="{6CAD6DB2-B953-DB77-C000-5E9ADE2158A6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38E575DA-DF27-0542-8937-160E7354095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Tekst 2">
            <a:extLst>
              <a:ext uri="{FF2B5EF4-FFF2-40B4-BE49-F238E27FC236}">
                <a16:creationId xmlns:a16="http://schemas.microsoft.com/office/drawing/2014/main" id="{FE5817EC-0C3E-9B65-D13E-96B1C0816AC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502639" y="571500"/>
            <a:ext cx="4107600" cy="5711825"/>
          </a:xfrm>
        </p:spPr>
        <p:txBody>
          <a:bodyPr rIns="0" numCol="1" spcCol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000">
                <a:latin typeface="+mn-lt"/>
              </a:defRPr>
            </a:lvl1pPr>
            <a:lvl2pPr marL="0" indent="0">
              <a:buNone/>
              <a:defRPr sz="1000" b="1">
                <a:latin typeface="+mn-lt"/>
              </a:defRPr>
            </a:lvl2pPr>
            <a:lvl3pPr marL="108000" indent="-108000">
              <a:lnSpc>
                <a:spcPct val="110000"/>
              </a:lnSpc>
              <a:spcBef>
                <a:spcPts val="1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/>
              <a:t>Skriv CV-tekst her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262260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2">
          <p15:clr>
            <a:srgbClr val="FBAE40"/>
          </p15:clr>
        </p15:guide>
        <p15:guide id="2" pos="2675">
          <p15:clr>
            <a:srgbClr val="FBAE40"/>
          </p15:clr>
        </p15:guide>
        <p15:guide id="3" pos="2814">
          <p15:clr>
            <a:srgbClr val="FBAE40"/>
          </p15:clr>
        </p15:guide>
        <p15:guide id="4" pos="4566" userDrawn="1">
          <p15:clr>
            <a:srgbClr val="FBAE40"/>
          </p15:clr>
        </p15:guide>
        <p15:guide id="5" pos="4725" userDrawn="1">
          <p15:clr>
            <a:srgbClr val="FBAE40"/>
          </p15:clr>
        </p15:guide>
        <p15:guide id="6" pos="1849" userDrawn="1">
          <p15:clr>
            <a:srgbClr val="C35EA4"/>
          </p15:clr>
        </p15:guide>
        <p15:guide id="7" pos="1980" userDrawn="1">
          <p15:clr>
            <a:srgbClr val="C35E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- stor NOR s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FA19E5C-716D-1EF9-8688-1AD47143B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6702" y="0"/>
            <a:ext cx="2961454" cy="6858000"/>
          </a:xfrm>
          <a:prstGeom prst="rect">
            <a:avLst/>
          </a:prstGeom>
          <a:solidFill>
            <a:srgbClr val="F7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7DA820E-4D48-DE46-B2B5-CC10EBE79C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8573" y="571500"/>
            <a:ext cx="4107600" cy="5711825"/>
          </a:xfrm>
        </p:spPr>
        <p:txBody>
          <a:bodyPr rIns="0" numCol="1" spcCol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000">
                <a:latin typeface="+mn-lt"/>
              </a:defRPr>
            </a:lvl1pPr>
            <a:lvl2pPr marL="0" indent="0">
              <a:buNone/>
              <a:defRPr sz="1000" b="1">
                <a:latin typeface="+mn-lt"/>
              </a:defRPr>
            </a:lvl2pPr>
            <a:lvl3pPr marL="108000" indent="-108000"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/>
              <a:t>Skriv referanse-tekst her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30" name="Plassholder for tekst 15">
            <a:extLst>
              <a:ext uri="{FF2B5EF4-FFF2-40B4-BE49-F238E27FC236}">
                <a16:creationId xmlns:a16="http://schemas.microsoft.com/office/drawing/2014/main" id="{C9437564-745A-8640-AD4C-3E825CFCD1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87376" y="2605679"/>
            <a:ext cx="2160000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i="1">
                <a:solidFill>
                  <a:schemeClr val="tx2"/>
                </a:solidFill>
                <a:latin typeface="+mj-lt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Navn Etternavn</a:t>
            </a:r>
          </a:p>
        </p:txBody>
      </p:sp>
      <p:sp>
        <p:nvSpPr>
          <p:cNvPr id="31" name="Plassholder for tekst 7">
            <a:extLst>
              <a:ext uri="{FF2B5EF4-FFF2-40B4-BE49-F238E27FC236}">
                <a16:creationId xmlns:a16="http://schemas.microsoft.com/office/drawing/2014/main" id="{9BB20373-681E-0A4D-8062-AA2742BD2EF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-1485235" y="13337740"/>
            <a:ext cx="93598" cy="141777"/>
          </a:xfrm>
          <a:prstGeom prst="parallelogram">
            <a:avLst>
              <a:gd name="adj" fmla="val 9588"/>
            </a:avLst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8" name="Plassholder for tekst 15">
            <a:extLst>
              <a:ext uri="{FF2B5EF4-FFF2-40B4-BE49-F238E27FC236}">
                <a16:creationId xmlns:a16="http://schemas.microsoft.com/office/drawing/2014/main" id="{AA811A5D-DB81-9947-BEF1-7538DCBD775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87375" y="2891379"/>
            <a:ext cx="2160000" cy="153888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lang="nb-NO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Tittel og kontaktinformasjon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541D782-1729-8717-FB43-CD202EF5F40B}"/>
              </a:ext>
            </a:extLst>
          </p:cNvPr>
          <p:cNvSpPr txBox="1"/>
          <p:nvPr userDrawn="1"/>
        </p:nvSpPr>
        <p:spPr>
          <a:xfrm>
            <a:off x="3148573" y="6283325"/>
            <a:ext cx="5391584" cy="5746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l"/>
            <a:r>
              <a:rPr lang="nb-NO" altLang="nb-NO" i="0" dirty="0">
                <a:solidFill>
                  <a:schemeClr val="accent1"/>
                </a:solidFill>
              </a:rPr>
              <a:t>CV-en må ikke anses som uttømmende, ytterligere informasjon kan oppgis på forespørsel.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A8DEA614-D588-0BF5-AC82-5FFE1C736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488" y="6506053"/>
            <a:ext cx="573974" cy="144000"/>
          </a:xfrm>
          <a:prstGeom prst="rect">
            <a:avLst/>
          </a:prstGeom>
        </p:spPr>
      </p:pic>
      <p:sp>
        <p:nvSpPr>
          <p:cNvPr id="22" name="Plassholder for dato 21">
            <a:extLst>
              <a:ext uri="{FF2B5EF4-FFF2-40B4-BE49-F238E27FC236}">
                <a16:creationId xmlns:a16="http://schemas.microsoft.com/office/drawing/2014/main" id="{F228A9E0-2756-D63C-400B-9A710141F13D}"/>
              </a:ext>
            </a:extLst>
          </p:cNvPr>
          <p:cNvSpPr>
            <a:spLocks noGrp="1"/>
          </p:cNvSpPr>
          <p:nvPr>
            <p:ph type="dt" sz="half" idx="58"/>
          </p:nvPr>
        </p:nvSpPr>
        <p:spPr>
          <a:xfrm>
            <a:off x="10127974" y="12904842"/>
            <a:ext cx="1081364" cy="574675"/>
          </a:xfrm>
        </p:spPr>
        <p:txBody>
          <a:bodyPr/>
          <a:lstStyle/>
          <a:p>
            <a:fld id="{B18CE8A2-D422-FB46-B4EE-46A79F438302}" type="datetime1">
              <a:rPr lang="nb-NO" smtClean="0"/>
              <a:t>07.09.2023</a:t>
            </a:fld>
            <a:endParaRPr lang="nb-NO" dirty="0"/>
          </a:p>
        </p:txBody>
      </p:sp>
      <p:sp>
        <p:nvSpPr>
          <p:cNvPr id="24" name="Plassholder for bunntekst 23">
            <a:extLst>
              <a:ext uri="{FF2B5EF4-FFF2-40B4-BE49-F238E27FC236}">
                <a16:creationId xmlns:a16="http://schemas.microsoft.com/office/drawing/2014/main" id="{E9C35DE3-BA2C-BFC2-B957-446E1A67FAF3}"/>
              </a:ext>
            </a:extLst>
          </p:cNvPr>
          <p:cNvSpPr>
            <a:spLocks noGrp="1"/>
          </p:cNvSpPr>
          <p:nvPr>
            <p:ph type="ftr" sz="quarter" idx="59"/>
          </p:nvPr>
        </p:nvSpPr>
        <p:spPr>
          <a:xfrm>
            <a:off x="2064026" y="12904842"/>
            <a:ext cx="8063948" cy="57467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25" name="Plassholder for lysbildenummer 24">
            <a:extLst>
              <a:ext uri="{FF2B5EF4-FFF2-40B4-BE49-F238E27FC236}">
                <a16:creationId xmlns:a16="http://schemas.microsoft.com/office/drawing/2014/main" id="{6CAD6DB2-B953-DB77-C000-5E9ADE2158A6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38E575DA-DF27-0542-8937-160E7354095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86A9DB-7263-696C-4D5D-BB838CE1CD1B}"/>
              </a:ext>
            </a:extLst>
          </p:cNvPr>
          <p:cNvSpPr txBox="1"/>
          <p:nvPr userDrawn="1"/>
        </p:nvSpPr>
        <p:spPr>
          <a:xfrm>
            <a:off x="587376" y="571500"/>
            <a:ext cx="215999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2800" i="1" kern="1200" noProof="0" dirty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rPr>
              <a:t>Referanse-prosjekter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4436C0A5-55B9-B8A2-289D-17D288AAB47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497208" y="571500"/>
            <a:ext cx="4107600" cy="5711825"/>
          </a:xfrm>
        </p:spPr>
        <p:txBody>
          <a:bodyPr rIns="0" numCol="1" spcCol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000">
                <a:latin typeface="+mn-lt"/>
              </a:defRPr>
            </a:lvl1pPr>
            <a:lvl2pPr marL="0" indent="0">
              <a:buNone/>
              <a:defRPr sz="1000" b="1">
                <a:latin typeface="+mn-lt"/>
              </a:defRPr>
            </a:lvl2pPr>
            <a:lvl3pPr marL="108000" indent="-108000"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/>
              <a:t>Skriv referanse-tekst her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2907446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2">
          <p15:clr>
            <a:srgbClr val="FBAE40"/>
          </p15:clr>
        </p15:guide>
        <p15:guide id="2" pos="2675">
          <p15:clr>
            <a:srgbClr val="FBAE40"/>
          </p15:clr>
        </p15:guide>
        <p15:guide id="3" pos="2814">
          <p15:clr>
            <a:srgbClr val="FBAE40"/>
          </p15:clr>
        </p15:guide>
        <p15:guide id="4" pos="4566" userDrawn="1">
          <p15:clr>
            <a:srgbClr val="FBAE40"/>
          </p15:clr>
        </p15:guide>
        <p15:guide id="5" pos="4725" userDrawn="1">
          <p15:clr>
            <a:srgbClr val="FBAE40"/>
          </p15:clr>
        </p15:guide>
        <p15:guide id="6" pos="1849" userDrawn="1">
          <p15:clr>
            <a:srgbClr val="C35EA4"/>
          </p15:clr>
        </p15:guide>
        <p15:guide id="7" pos="1980" userDrawn="1">
          <p15:clr>
            <a:srgbClr val="C35E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- stor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FA19E5C-716D-1EF9-8688-1AD47143B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6702" y="0"/>
            <a:ext cx="2961454" cy="6858000"/>
          </a:xfrm>
          <a:prstGeom prst="rect">
            <a:avLst/>
          </a:prstGeom>
          <a:solidFill>
            <a:srgbClr val="F7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Portrett">
            <a:extLst>
              <a:ext uri="{FF2B5EF4-FFF2-40B4-BE49-F238E27FC236}">
                <a16:creationId xmlns:a16="http://schemas.microsoft.com/office/drawing/2014/main" id="{A3866792-05BA-6343-BB6B-1C22798E3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581025" y="571500"/>
            <a:ext cx="1746000" cy="1746000"/>
          </a:xfrm>
          <a:prstGeom prst="rect">
            <a:avLst/>
          </a:prstGeom>
          <a:noFill/>
          <a:ln w="3175">
            <a:noFill/>
          </a:ln>
        </p:spPr>
        <p:txBody>
          <a:bodyPr vert="horz" wrap="square" lIns="180000" tIns="180000" rIns="180000" bIns="180000" rtlCol="0">
            <a:noAutofit/>
          </a:bodyPr>
          <a:lstStyle>
            <a:lvl1pPr>
              <a:defRPr lang="nb-NO" sz="1100" dirty="0"/>
            </a:lvl1pPr>
          </a:lstStyle>
          <a:p>
            <a:pPr marL="0" lvl="0" indent="0">
              <a:buNone/>
            </a:pPr>
            <a:r>
              <a:rPr lang="nb-NO" dirty="0"/>
              <a:t>Sett inn portrett</a:t>
            </a:r>
          </a:p>
        </p:txBody>
      </p:sp>
      <p:sp>
        <p:nvSpPr>
          <p:cNvPr id="30" name="Navn">
            <a:extLst>
              <a:ext uri="{FF2B5EF4-FFF2-40B4-BE49-F238E27FC236}">
                <a16:creationId xmlns:a16="http://schemas.microsoft.com/office/drawing/2014/main" id="{C9437564-745A-8640-AD4C-3E825CFCD1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87376" y="2605679"/>
            <a:ext cx="2160000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i="1">
                <a:solidFill>
                  <a:schemeClr val="tx2"/>
                </a:solidFill>
                <a:latin typeface="+mj-lt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Navn Etternavn</a:t>
            </a:r>
          </a:p>
        </p:txBody>
      </p:sp>
      <p:sp>
        <p:nvSpPr>
          <p:cNvPr id="38" name="Tittel">
            <a:extLst>
              <a:ext uri="{FF2B5EF4-FFF2-40B4-BE49-F238E27FC236}">
                <a16:creationId xmlns:a16="http://schemas.microsoft.com/office/drawing/2014/main" id="{AA811A5D-DB81-9947-BEF1-7538DCBD775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87375" y="2891379"/>
            <a:ext cx="2160000" cy="153888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nb-NO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Tittel og kontaktinformasjon</a:t>
            </a:r>
          </a:p>
        </p:txBody>
      </p:sp>
      <p:sp>
        <p:nvSpPr>
          <p:cNvPr id="6" name="Expertice">
            <a:extLst>
              <a:ext uri="{FF2B5EF4-FFF2-40B4-BE49-F238E27FC236}">
                <a16:creationId xmlns:a16="http://schemas.microsoft.com/office/drawing/2014/main" id="{B55F15D0-60D5-2F51-1387-182C211B8940}"/>
              </a:ext>
            </a:extLst>
          </p:cNvPr>
          <p:cNvSpPr txBox="1"/>
          <p:nvPr userDrawn="1"/>
        </p:nvSpPr>
        <p:spPr>
          <a:xfrm>
            <a:off x="587375" y="3559893"/>
            <a:ext cx="1300722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GB" altLang="nb-NO" sz="1400" b="0" kern="0" noProof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E</a:t>
            </a:r>
            <a:r>
              <a:rPr kumimoji="0" lang="en-GB" altLang="nb-NO" sz="1400" b="0" i="0" u="none" strike="noStrike" kern="0" cap="none" spc="0" normalizeH="0" baseline="0" noProof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xpertise</a:t>
            </a:r>
            <a:endParaRPr lang="en-GB" sz="1400" b="0" noProof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37" name="Ekspertise">
            <a:extLst>
              <a:ext uri="{FF2B5EF4-FFF2-40B4-BE49-F238E27FC236}">
                <a16:creationId xmlns:a16="http://schemas.microsoft.com/office/drawing/2014/main" id="{F8951097-4267-124D-B953-B119F9C248C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87375" y="3801982"/>
            <a:ext cx="2160000" cy="226591"/>
          </a:xfrm>
        </p:spPr>
        <p:txBody>
          <a:bodyPr bIns="7200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tx2"/>
                </a:solidFill>
                <a:latin typeface="+mn-lt"/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nb-NO" dirty="0"/>
              <a:t>Skriv inn kompetanseområder</a:t>
            </a:r>
          </a:p>
        </p:txBody>
      </p:sp>
      <p:sp>
        <p:nvSpPr>
          <p:cNvPr id="11" name="Sitat">
            <a:extLst>
              <a:ext uri="{FF2B5EF4-FFF2-40B4-BE49-F238E27FC236}">
                <a16:creationId xmlns:a16="http://schemas.microsoft.com/office/drawing/2014/main" id="{B56333FC-8AAD-DA47-A194-1EB196AD5CD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81026" y="5472000"/>
            <a:ext cx="2160000" cy="50625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144000" bIns="288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Sitat</a:t>
            </a:r>
          </a:p>
        </p:txBody>
      </p:sp>
      <p:sp>
        <p:nvSpPr>
          <p:cNvPr id="18" name="Sitatsign">
            <a:extLst>
              <a:ext uri="{FF2B5EF4-FFF2-40B4-BE49-F238E27FC236}">
                <a16:creationId xmlns:a16="http://schemas.microsoft.com/office/drawing/2014/main" id="{8927976D-A1C2-3F4E-B35B-49473DCACEE9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81025" y="5785675"/>
            <a:ext cx="2160000" cy="192581"/>
          </a:xfrm>
        </p:spPr>
        <p:txBody>
          <a:bodyPr lIns="144000"/>
          <a:lstStyle>
            <a:lvl1pPr marL="0" indent="0" algn="l">
              <a:buNone/>
              <a:defRPr lang="nb-NO" sz="1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0">
              <a:buNone/>
              <a:defRPr lang="nb-NO" sz="1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nb-NO" sz="1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nb-NO" sz="1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nb-NO" sz="1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kst 1">
            <a:extLst>
              <a:ext uri="{FF2B5EF4-FFF2-40B4-BE49-F238E27FC236}">
                <a16:creationId xmlns:a16="http://schemas.microsoft.com/office/drawing/2014/main" id="{E7DA820E-4D48-DE46-B2B5-CC10EBE79C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8573" y="571500"/>
            <a:ext cx="4107600" cy="5711825"/>
          </a:xfrm>
        </p:spPr>
        <p:txBody>
          <a:bodyPr rIns="0" numCol="1" spcCol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000">
                <a:latin typeface="+mn-lt"/>
              </a:defRPr>
            </a:lvl1pPr>
            <a:lvl2pPr marL="0" indent="0">
              <a:buNone/>
              <a:defRPr sz="1000" b="1">
                <a:latin typeface="+mn-lt"/>
              </a:defRPr>
            </a:lvl2pPr>
            <a:lvl3pPr marL="108000" indent="-108000">
              <a:lnSpc>
                <a:spcPct val="110000"/>
              </a:lnSpc>
              <a:spcBef>
                <a:spcPts val="1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/>
              <a:t>Skriv CV-tekst her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3" name="Tekst 2">
            <a:extLst>
              <a:ext uri="{FF2B5EF4-FFF2-40B4-BE49-F238E27FC236}">
                <a16:creationId xmlns:a16="http://schemas.microsoft.com/office/drawing/2014/main" id="{170ECB33-2A2D-6F44-6024-EE85775DB21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502639" y="571500"/>
            <a:ext cx="4107600" cy="5711825"/>
          </a:xfrm>
        </p:spPr>
        <p:txBody>
          <a:bodyPr rIns="0" numCol="1" spcCol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000">
                <a:latin typeface="+mn-lt"/>
              </a:defRPr>
            </a:lvl1pPr>
            <a:lvl2pPr marL="0" indent="0">
              <a:buNone/>
              <a:defRPr sz="1000" b="1">
                <a:latin typeface="+mn-lt"/>
              </a:defRPr>
            </a:lvl2pPr>
            <a:lvl3pPr marL="108000" indent="-108000">
              <a:lnSpc>
                <a:spcPct val="110000"/>
              </a:lnSpc>
              <a:spcBef>
                <a:spcPts val="1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/>
              <a:t>Skriv CV-tekst her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A8DEA614-D588-0BF5-AC82-5FFE1C736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488" y="6506053"/>
            <a:ext cx="573974" cy="144000"/>
          </a:xfrm>
          <a:prstGeom prst="rect">
            <a:avLst/>
          </a:prstGeom>
        </p:spPr>
      </p:pic>
      <p:sp>
        <p:nvSpPr>
          <p:cNvPr id="25" name="Plassholder for lysbildenummer 24">
            <a:extLst>
              <a:ext uri="{FF2B5EF4-FFF2-40B4-BE49-F238E27FC236}">
                <a16:creationId xmlns:a16="http://schemas.microsoft.com/office/drawing/2014/main" id="{6CAD6DB2-B953-DB77-C000-5E9ADE215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38E575DA-DF27-0542-8937-160E7354095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541D782-1729-8717-FB43-CD202EF5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3148573" y="6283325"/>
            <a:ext cx="5391584" cy="5746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l"/>
            <a:r>
              <a:rPr lang="en-GB" altLang="nb-NO" i="0" noProof="0" dirty="0">
                <a:solidFill>
                  <a:schemeClr val="accent1"/>
                </a:solidFill>
              </a:rPr>
              <a:t>This CV is not exhaustive. Further information can be provided upon request.</a:t>
            </a:r>
          </a:p>
        </p:txBody>
      </p:sp>
      <p:sp>
        <p:nvSpPr>
          <p:cNvPr id="22" name="Plassholder for dato 21">
            <a:extLst>
              <a:ext uri="{FF2B5EF4-FFF2-40B4-BE49-F238E27FC236}">
                <a16:creationId xmlns:a16="http://schemas.microsoft.com/office/drawing/2014/main" id="{F228A9E0-2756-D63C-400B-9A710141F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58"/>
          </p:nvPr>
        </p:nvSpPr>
        <p:spPr>
          <a:xfrm>
            <a:off x="10127974" y="12904842"/>
            <a:ext cx="1081364" cy="574675"/>
          </a:xfrm>
        </p:spPr>
        <p:txBody>
          <a:bodyPr/>
          <a:lstStyle/>
          <a:p>
            <a:fld id="{B18CE8A2-D422-FB46-B4EE-46A79F438302}" type="datetime1">
              <a:rPr lang="nb-NO" smtClean="0"/>
              <a:t>07.09.2023</a:t>
            </a:fld>
            <a:endParaRPr lang="nb-NO" dirty="0"/>
          </a:p>
        </p:txBody>
      </p:sp>
      <p:sp>
        <p:nvSpPr>
          <p:cNvPr id="24" name="Plassholder for bunntekst 23">
            <a:extLst>
              <a:ext uri="{FF2B5EF4-FFF2-40B4-BE49-F238E27FC236}">
                <a16:creationId xmlns:a16="http://schemas.microsoft.com/office/drawing/2014/main" id="{E9C35DE3-BA2C-BFC2-B957-446E1A67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59"/>
          </p:nvPr>
        </p:nvSpPr>
        <p:spPr>
          <a:xfrm>
            <a:off x="2064026" y="12904842"/>
            <a:ext cx="8063948" cy="57467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92767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2">
          <p15:clr>
            <a:srgbClr val="FBAE40"/>
          </p15:clr>
        </p15:guide>
        <p15:guide id="2" pos="2675">
          <p15:clr>
            <a:srgbClr val="FBAE40"/>
          </p15:clr>
        </p15:guide>
        <p15:guide id="3" pos="2814">
          <p15:clr>
            <a:srgbClr val="FBAE40"/>
          </p15:clr>
        </p15:guide>
        <p15:guide id="4" pos="4566" userDrawn="1">
          <p15:clr>
            <a:srgbClr val="FBAE40"/>
          </p15:clr>
        </p15:guide>
        <p15:guide id="5" pos="4725" userDrawn="1">
          <p15:clr>
            <a:srgbClr val="FBAE40"/>
          </p15:clr>
        </p15:guide>
        <p15:guide id="6" pos="1849">
          <p15:clr>
            <a:srgbClr val="C35EA4"/>
          </p15:clr>
        </p15:guide>
        <p15:guide id="7" pos="1980">
          <p15:clr>
            <a:srgbClr val="C35E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- stor ENG s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FA19E5C-716D-1EF9-8688-1AD47143B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6702" y="0"/>
            <a:ext cx="2961454" cy="6858000"/>
          </a:xfrm>
          <a:prstGeom prst="rect">
            <a:avLst/>
          </a:prstGeom>
          <a:solidFill>
            <a:srgbClr val="F7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7DA820E-4D48-DE46-B2B5-CC10EBE79C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8573" y="571500"/>
            <a:ext cx="4107600" cy="5711825"/>
          </a:xfrm>
        </p:spPr>
        <p:txBody>
          <a:bodyPr rIns="0" numCol="2" spcCol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000">
                <a:latin typeface="+mn-lt"/>
              </a:defRPr>
            </a:lvl1pPr>
            <a:lvl2pPr marL="0" indent="0">
              <a:buNone/>
              <a:defRPr sz="1000" b="1">
                <a:latin typeface="+mn-lt"/>
              </a:defRPr>
            </a:lvl2pPr>
            <a:lvl3pPr marL="108000" indent="-108000"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/>
              <a:t>Skriv referanse-tekst her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30" name="Plassholder for tekst 15">
            <a:extLst>
              <a:ext uri="{FF2B5EF4-FFF2-40B4-BE49-F238E27FC236}">
                <a16:creationId xmlns:a16="http://schemas.microsoft.com/office/drawing/2014/main" id="{C9437564-745A-8640-AD4C-3E825CFCD1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87376" y="2605679"/>
            <a:ext cx="2160000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i="1">
                <a:solidFill>
                  <a:schemeClr val="tx2"/>
                </a:solidFill>
                <a:latin typeface="+mj-lt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Navn Etternavn</a:t>
            </a:r>
          </a:p>
        </p:txBody>
      </p:sp>
      <p:sp>
        <p:nvSpPr>
          <p:cNvPr id="31" name="Plassholder for tekst 7">
            <a:extLst>
              <a:ext uri="{FF2B5EF4-FFF2-40B4-BE49-F238E27FC236}">
                <a16:creationId xmlns:a16="http://schemas.microsoft.com/office/drawing/2014/main" id="{9BB20373-681E-0A4D-8062-AA2742BD2EF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-1485235" y="13337740"/>
            <a:ext cx="93598" cy="141777"/>
          </a:xfrm>
          <a:prstGeom prst="parallelogram">
            <a:avLst>
              <a:gd name="adj" fmla="val 9588"/>
            </a:avLst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8" name="Plassholder for tekst 15">
            <a:extLst>
              <a:ext uri="{FF2B5EF4-FFF2-40B4-BE49-F238E27FC236}">
                <a16:creationId xmlns:a16="http://schemas.microsoft.com/office/drawing/2014/main" id="{AA811A5D-DB81-9947-BEF1-7538DCBD775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87375" y="2891379"/>
            <a:ext cx="2160000" cy="153888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lang="nb-NO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Tittel og kontaktinformasjon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541D782-1729-8717-FB43-CD202EF5F40B}"/>
              </a:ext>
            </a:extLst>
          </p:cNvPr>
          <p:cNvSpPr txBox="1"/>
          <p:nvPr userDrawn="1"/>
        </p:nvSpPr>
        <p:spPr>
          <a:xfrm>
            <a:off x="3148573" y="6283325"/>
            <a:ext cx="5391584" cy="5746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l"/>
            <a:r>
              <a:rPr lang="nb-NO" altLang="nb-NO" i="0" dirty="0">
                <a:solidFill>
                  <a:schemeClr val="accent1"/>
                </a:solidFill>
              </a:rPr>
              <a:t>CV-en må ikke anses som uttømmende, ytterligere informasjon kan oppgis på forespørsel.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A8DEA614-D588-0BF5-AC82-5FFE1C736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488" y="6506053"/>
            <a:ext cx="573974" cy="144000"/>
          </a:xfrm>
          <a:prstGeom prst="rect">
            <a:avLst/>
          </a:prstGeom>
        </p:spPr>
      </p:pic>
      <p:sp>
        <p:nvSpPr>
          <p:cNvPr id="22" name="Plassholder for dato 21">
            <a:extLst>
              <a:ext uri="{FF2B5EF4-FFF2-40B4-BE49-F238E27FC236}">
                <a16:creationId xmlns:a16="http://schemas.microsoft.com/office/drawing/2014/main" id="{F228A9E0-2756-D63C-400B-9A710141F13D}"/>
              </a:ext>
            </a:extLst>
          </p:cNvPr>
          <p:cNvSpPr>
            <a:spLocks noGrp="1"/>
          </p:cNvSpPr>
          <p:nvPr>
            <p:ph type="dt" sz="half" idx="58"/>
          </p:nvPr>
        </p:nvSpPr>
        <p:spPr>
          <a:xfrm>
            <a:off x="10127974" y="12904842"/>
            <a:ext cx="1081364" cy="574675"/>
          </a:xfrm>
        </p:spPr>
        <p:txBody>
          <a:bodyPr/>
          <a:lstStyle/>
          <a:p>
            <a:fld id="{B18CE8A2-D422-FB46-B4EE-46A79F438302}" type="datetime1">
              <a:rPr lang="nb-NO" smtClean="0"/>
              <a:t>07.09.2023</a:t>
            </a:fld>
            <a:endParaRPr lang="nb-NO" dirty="0"/>
          </a:p>
        </p:txBody>
      </p:sp>
      <p:sp>
        <p:nvSpPr>
          <p:cNvPr id="24" name="Plassholder for bunntekst 23">
            <a:extLst>
              <a:ext uri="{FF2B5EF4-FFF2-40B4-BE49-F238E27FC236}">
                <a16:creationId xmlns:a16="http://schemas.microsoft.com/office/drawing/2014/main" id="{E9C35DE3-BA2C-BFC2-B957-446E1A67FAF3}"/>
              </a:ext>
            </a:extLst>
          </p:cNvPr>
          <p:cNvSpPr>
            <a:spLocks noGrp="1"/>
          </p:cNvSpPr>
          <p:nvPr>
            <p:ph type="ftr" sz="quarter" idx="59"/>
          </p:nvPr>
        </p:nvSpPr>
        <p:spPr>
          <a:xfrm>
            <a:off x="2064026" y="12904842"/>
            <a:ext cx="8063948" cy="57467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25" name="Plassholder for lysbildenummer 24">
            <a:extLst>
              <a:ext uri="{FF2B5EF4-FFF2-40B4-BE49-F238E27FC236}">
                <a16:creationId xmlns:a16="http://schemas.microsoft.com/office/drawing/2014/main" id="{6CAD6DB2-B953-DB77-C000-5E9ADE2158A6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38E575DA-DF27-0542-8937-160E7354095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86A9DB-7263-696C-4D5D-BB838CE1CD1B}"/>
              </a:ext>
            </a:extLst>
          </p:cNvPr>
          <p:cNvSpPr txBox="1"/>
          <p:nvPr userDrawn="1"/>
        </p:nvSpPr>
        <p:spPr>
          <a:xfrm>
            <a:off x="587376" y="571500"/>
            <a:ext cx="215999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2800" i="1" kern="1200" noProof="1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rPr>
              <a:t>Selected References</a:t>
            </a:r>
            <a:endParaRPr lang="nb-NO" sz="2800" noProof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11DE4432-BDB6-A44A-500A-8AF9E12ED87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503375" y="571500"/>
            <a:ext cx="4107600" cy="5711825"/>
          </a:xfrm>
        </p:spPr>
        <p:txBody>
          <a:bodyPr rIns="0" numCol="2" spcCol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000">
                <a:latin typeface="+mn-lt"/>
              </a:defRPr>
            </a:lvl1pPr>
            <a:lvl2pPr marL="0" indent="0">
              <a:buNone/>
              <a:defRPr sz="1000" b="1">
                <a:latin typeface="+mn-lt"/>
              </a:defRPr>
            </a:lvl2pPr>
            <a:lvl3pPr marL="108000" indent="-108000"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/>
              <a:t>Skriv referanse-tekst her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983390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2">
          <p15:clr>
            <a:srgbClr val="FBAE40"/>
          </p15:clr>
        </p15:guide>
        <p15:guide id="2" pos="2675">
          <p15:clr>
            <a:srgbClr val="FBAE40"/>
          </p15:clr>
        </p15:guide>
        <p15:guide id="3" pos="2814">
          <p15:clr>
            <a:srgbClr val="FBAE40"/>
          </p15:clr>
        </p15:guide>
        <p15:guide id="4" pos="4566" userDrawn="1">
          <p15:clr>
            <a:srgbClr val="FBAE40"/>
          </p15:clr>
        </p15:guide>
        <p15:guide id="5" pos="4725" userDrawn="1">
          <p15:clr>
            <a:srgbClr val="FBAE40"/>
          </p15:clr>
        </p15:guide>
        <p15:guide id="6" pos="1849">
          <p15:clr>
            <a:srgbClr val="C35EA4"/>
          </p15:clr>
        </p15:guide>
        <p15:guide id="7" pos="1980">
          <p15:clr>
            <a:srgbClr val="C35E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budsbrev 1s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 26">
            <a:extLst>
              <a:ext uri="{FF2B5EF4-FFF2-40B4-BE49-F238E27FC236}">
                <a16:creationId xmlns:a16="http://schemas.microsoft.com/office/drawing/2014/main" id="{1434E905-B2D2-F94D-B566-63D483C604ED}"/>
              </a:ext>
            </a:extLst>
          </p:cNvPr>
          <p:cNvSpPr/>
          <p:nvPr userDrawn="1"/>
        </p:nvSpPr>
        <p:spPr>
          <a:xfrm>
            <a:off x="7946136" y="0"/>
            <a:ext cx="4245864" cy="6858000"/>
          </a:xfrm>
          <a:prstGeom prst="rect">
            <a:avLst/>
          </a:prstGeom>
          <a:solidFill>
            <a:srgbClr val="F7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F3A263D-C02D-6844-ACB5-9E0CE1BA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FD8-D3D0-3E45-9AC6-7B2BA02D48F7}" type="datetime1">
              <a:rPr lang="nb-NO" smtClean="0"/>
              <a:t>07.09.2023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74B06F8-7E31-9E44-BCC6-0055EE652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0DAA661-67DA-CE4A-B651-0483D66FF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7ECE-B2B1-DE4F-82D0-0F79EF2238F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7DA820E-4D48-DE46-B2B5-CC10EBE79C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1" y="1725612"/>
            <a:ext cx="7138993" cy="4557713"/>
          </a:xfrm>
        </p:spPr>
        <p:txBody>
          <a:bodyPr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200"/>
            </a:lvl1pPr>
            <a:lvl2pPr marL="0" indent="0">
              <a:buNone/>
              <a:defRPr sz="1200" b="1"/>
            </a:lvl2pPr>
            <a:lvl3pPr marL="144000" indent="-14400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/>
              <a:t>Skriv tilbudsbrev her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30" name="Plassholder for tekst 15">
            <a:extLst>
              <a:ext uri="{FF2B5EF4-FFF2-40B4-BE49-F238E27FC236}">
                <a16:creationId xmlns:a16="http://schemas.microsoft.com/office/drawing/2014/main" id="{C9437564-745A-8640-AD4C-3E825CFCD1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430422" y="1726758"/>
            <a:ext cx="1986323" cy="216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400" i="1">
                <a:solidFill>
                  <a:schemeClr val="tx2"/>
                </a:solidFill>
                <a:latin typeface="+mj-lt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Navn Etternavn</a:t>
            </a:r>
          </a:p>
        </p:txBody>
      </p:sp>
      <p:sp>
        <p:nvSpPr>
          <p:cNvPr id="32" name="Plassholder for bilde 29" descr="Portrett">
            <a:extLst>
              <a:ext uri="{FF2B5EF4-FFF2-40B4-BE49-F238E27FC236}">
                <a16:creationId xmlns:a16="http://schemas.microsoft.com/office/drawing/2014/main" id="{A3866792-05BA-6343-BB6B-1C22798E358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256650" y="1726756"/>
            <a:ext cx="950400" cy="950400"/>
          </a:xfrm>
          <a:prstGeom prst="rect">
            <a:avLst/>
          </a:prstGeom>
          <a:noFill/>
          <a:ln w="3175"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l">
              <a:buNone/>
              <a:defRPr sz="1100"/>
            </a:lvl1pPr>
          </a:lstStyle>
          <a:p>
            <a:r>
              <a:rPr lang="nb-NO" dirty="0"/>
              <a:t>Sett inn portrett</a:t>
            </a:r>
          </a:p>
        </p:txBody>
      </p:sp>
      <p:sp>
        <p:nvSpPr>
          <p:cNvPr id="34" name="Plassholder for bilde 29" descr="Portrett">
            <a:extLst>
              <a:ext uri="{FF2B5EF4-FFF2-40B4-BE49-F238E27FC236}">
                <a16:creationId xmlns:a16="http://schemas.microsoft.com/office/drawing/2014/main" id="{72042940-DFDF-FE44-8BB1-2A882DB7D43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256650" y="3192700"/>
            <a:ext cx="950400" cy="950400"/>
          </a:xfrm>
          <a:prstGeom prst="rect">
            <a:avLst/>
          </a:prstGeom>
          <a:noFill/>
          <a:ln w="3175"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l">
              <a:buNone/>
              <a:defRPr sz="1100"/>
            </a:lvl1pPr>
          </a:lstStyle>
          <a:p>
            <a:r>
              <a:rPr lang="nb-NO" dirty="0"/>
              <a:t>Sett inn portrett</a:t>
            </a:r>
          </a:p>
        </p:txBody>
      </p:sp>
      <p:sp>
        <p:nvSpPr>
          <p:cNvPr id="36" name="Plassholder for bilde 29" descr="Portrett">
            <a:extLst>
              <a:ext uri="{FF2B5EF4-FFF2-40B4-BE49-F238E27FC236}">
                <a16:creationId xmlns:a16="http://schemas.microsoft.com/office/drawing/2014/main" id="{507F1E1E-7F40-4547-8C42-90B6ED4C73C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256650" y="4660201"/>
            <a:ext cx="954000" cy="950400"/>
          </a:xfrm>
          <a:prstGeom prst="rect">
            <a:avLst/>
          </a:prstGeom>
          <a:noFill/>
          <a:ln w="3175"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l">
              <a:buNone/>
              <a:defRPr sz="1100"/>
            </a:lvl1pPr>
          </a:lstStyle>
          <a:p>
            <a:r>
              <a:rPr lang="nb-NO" dirty="0"/>
              <a:t>Sett inn portrett</a:t>
            </a:r>
          </a:p>
        </p:txBody>
      </p:sp>
      <p:sp>
        <p:nvSpPr>
          <p:cNvPr id="37" name="Plassholder for tekst 19">
            <a:extLst>
              <a:ext uri="{FF2B5EF4-FFF2-40B4-BE49-F238E27FC236}">
                <a16:creationId xmlns:a16="http://schemas.microsoft.com/office/drawing/2014/main" id="{F8951097-4267-124D-B953-B119F9C248C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430483" y="2303282"/>
            <a:ext cx="1986262" cy="37387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nb-NO" dirty="0"/>
              <a:t>Legg inn kontaktinfo</a:t>
            </a:r>
          </a:p>
        </p:txBody>
      </p:sp>
      <p:sp>
        <p:nvSpPr>
          <p:cNvPr id="38" name="Plassholder for tekst 15">
            <a:extLst>
              <a:ext uri="{FF2B5EF4-FFF2-40B4-BE49-F238E27FC236}">
                <a16:creationId xmlns:a16="http://schemas.microsoft.com/office/drawing/2014/main" id="{AA811A5D-DB81-9947-BEF1-7538DCBD775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430423" y="1933967"/>
            <a:ext cx="1986322" cy="1538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nb-NO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Tittel og Fagområde</a:t>
            </a:r>
          </a:p>
        </p:txBody>
      </p:sp>
      <p:sp>
        <p:nvSpPr>
          <p:cNvPr id="39" name="Plassholder for tekst 15">
            <a:extLst>
              <a:ext uri="{FF2B5EF4-FFF2-40B4-BE49-F238E27FC236}">
                <a16:creationId xmlns:a16="http://schemas.microsoft.com/office/drawing/2014/main" id="{F85A4E2F-25EE-014B-8691-97597D13FD7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30422" y="3188084"/>
            <a:ext cx="1986323" cy="216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400" i="1">
                <a:solidFill>
                  <a:schemeClr val="tx2"/>
                </a:solidFill>
                <a:latin typeface="+mj-lt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Navn Etternavn</a:t>
            </a:r>
          </a:p>
        </p:txBody>
      </p:sp>
      <p:sp>
        <p:nvSpPr>
          <p:cNvPr id="40" name="Plassholder for tekst 19">
            <a:extLst>
              <a:ext uri="{FF2B5EF4-FFF2-40B4-BE49-F238E27FC236}">
                <a16:creationId xmlns:a16="http://schemas.microsoft.com/office/drawing/2014/main" id="{00C22077-8764-004B-B1B4-78CB170BB6F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430483" y="3764608"/>
            <a:ext cx="1986262" cy="37387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nb-NO" dirty="0"/>
              <a:t>Legg inn kontaktinfo</a:t>
            </a:r>
          </a:p>
        </p:txBody>
      </p:sp>
      <p:sp>
        <p:nvSpPr>
          <p:cNvPr id="41" name="Plassholder for tekst 15">
            <a:extLst>
              <a:ext uri="{FF2B5EF4-FFF2-40B4-BE49-F238E27FC236}">
                <a16:creationId xmlns:a16="http://schemas.microsoft.com/office/drawing/2014/main" id="{77A19D3A-3FE2-E140-8C74-E5BA7D8D6B5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30423" y="3395293"/>
            <a:ext cx="1986322" cy="1538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nb-NO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Tittel og Fagområde</a:t>
            </a:r>
          </a:p>
        </p:txBody>
      </p:sp>
      <p:sp>
        <p:nvSpPr>
          <p:cNvPr id="42" name="Plassholder for tekst 15">
            <a:extLst>
              <a:ext uri="{FF2B5EF4-FFF2-40B4-BE49-F238E27FC236}">
                <a16:creationId xmlns:a16="http://schemas.microsoft.com/office/drawing/2014/main" id="{D6CBBA4F-9C57-D34B-A38B-961B49F4972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430422" y="4660201"/>
            <a:ext cx="1986323" cy="216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400" i="1">
                <a:solidFill>
                  <a:schemeClr val="tx2"/>
                </a:solidFill>
                <a:latin typeface="+mj-lt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Navn Etternavn</a:t>
            </a:r>
          </a:p>
        </p:txBody>
      </p:sp>
      <p:sp>
        <p:nvSpPr>
          <p:cNvPr id="43" name="Plassholder for tekst 19">
            <a:extLst>
              <a:ext uri="{FF2B5EF4-FFF2-40B4-BE49-F238E27FC236}">
                <a16:creationId xmlns:a16="http://schemas.microsoft.com/office/drawing/2014/main" id="{93E81363-9428-4941-86A6-018952A6648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430483" y="5236725"/>
            <a:ext cx="1986262" cy="37387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nb-NO" dirty="0"/>
              <a:t>Legg inn kontaktinfo</a:t>
            </a:r>
          </a:p>
        </p:txBody>
      </p:sp>
      <p:sp>
        <p:nvSpPr>
          <p:cNvPr id="44" name="Plassholder for tekst 15">
            <a:extLst>
              <a:ext uri="{FF2B5EF4-FFF2-40B4-BE49-F238E27FC236}">
                <a16:creationId xmlns:a16="http://schemas.microsoft.com/office/drawing/2014/main" id="{064F054B-516F-0F4E-BB00-8141C6EAAD4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430423" y="4867410"/>
            <a:ext cx="1986322" cy="1538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nb-NO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Tittel og Fagområde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1860127-6E39-E084-7C6A-ADF343B6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17712"/>
            <a:ext cx="7138989" cy="105559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6088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05">
          <p15:clr>
            <a:srgbClr val="FBAE40"/>
          </p15:clr>
        </p15:guide>
        <p15:guide id="2" pos="486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lys">
    <p:bg>
      <p:bgPr>
        <a:solidFill>
          <a:srgbClr val="F7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CDC0B8-B869-BC3E-4C65-CD313C95D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683394"/>
            <a:ext cx="5006976" cy="122243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 anchorCtr="0"/>
          <a:lstStyle>
            <a:lvl1pPr marL="288000" algn="l">
              <a:lnSpc>
                <a:spcPct val="9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474C807-1EA9-44AA-19B1-FED4D3063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451685"/>
            <a:ext cx="3262313" cy="1475622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D85A4B13-100B-3635-3CAA-54A18B86A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27974" y="10683875"/>
            <a:ext cx="1081364" cy="574675"/>
          </a:xfrm>
        </p:spPr>
        <p:txBody>
          <a:bodyPr/>
          <a:lstStyle/>
          <a:p>
            <a:fld id="{83D67F8B-4CD4-3944-941A-356012489171}" type="datetime1">
              <a:rPr lang="nb-NO" smtClean="0"/>
              <a:t>07.09.2023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D6F7570E-4018-1CC8-D9CA-FDE6A2C7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4026" y="10683875"/>
            <a:ext cx="8063948" cy="57467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17AD659F-2AE8-D9EA-3C7B-A080164F3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338" y="10886575"/>
            <a:ext cx="982662" cy="169277"/>
          </a:xfrm>
        </p:spPr>
        <p:txBody>
          <a:bodyPr/>
          <a:lstStyle/>
          <a:p>
            <a:fld id="{38E575DA-DF27-0542-8937-160E73540952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59179ED5-DE07-85F3-8092-BB36237F8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4887" y="5376301"/>
            <a:ext cx="2162614" cy="542563"/>
          </a:xfrm>
          <a:prstGeom prst="rect">
            <a:avLst/>
          </a:prstGeom>
        </p:spPr>
      </p:pic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389FBFA1-03CA-A1AF-1DC7-7841470E5B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50" y="219075"/>
            <a:ext cx="5768975" cy="6423025"/>
          </a:xfrm>
        </p:spPr>
        <p:txBody>
          <a:bodyPr lIns="720000" tIns="720000" rIns="720000" bIns="72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2A958270-F91A-EE84-95A6-8F71BDB20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0800" y="-380569"/>
            <a:ext cx="11456175" cy="230832"/>
            <a:chOff x="370800" y="-386832"/>
            <a:chExt cx="11456175" cy="230832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17DD0509-07D1-BE8E-EC91-C8C329515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990938" y="-300962"/>
              <a:ext cx="215900" cy="59092"/>
            </a:xfrm>
            <a:prstGeom prst="rect">
              <a:avLst/>
            </a:prstGeom>
            <a:solidFill>
              <a:schemeClr val="accent1">
                <a:alpha val="43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0C4FBFFA-E7E1-1546-6F7A-E988756C81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610975" y="-300962"/>
              <a:ext cx="216000" cy="590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EA936A8-6FBE-CE03-479C-07A17914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117592" y="-300962"/>
              <a:ext cx="215900" cy="590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D253BE68-A71E-4FEE-FE8E-7B0793FCC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64284" y="-300962"/>
              <a:ext cx="215900" cy="590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TekstSylinder 14">
              <a:extLst>
                <a:ext uri="{FF2B5EF4-FFF2-40B4-BE49-F238E27FC236}">
                  <a16:creationId xmlns:a16="http://schemas.microsoft.com/office/drawing/2014/main" id="{4460328D-6EE2-5CDB-4066-63918D34C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 userDrawn="1"/>
          </p:nvSpPr>
          <p:spPr>
            <a:xfrm>
              <a:off x="991724" y="-386832"/>
              <a:ext cx="8783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900" i="1" dirty="0">
                  <a:solidFill>
                    <a:schemeClr val="accent1"/>
                  </a:solidFill>
                  <a:latin typeface="+mj-lt"/>
                </a:rPr>
                <a:t>Selmer / 2023</a:t>
              </a: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EEF0EEE6-B866-AED3-DD8F-A1B295C303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7630" y="-300962"/>
              <a:ext cx="215900" cy="59092"/>
            </a:xfrm>
            <a:prstGeom prst="rect">
              <a:avLst/>
            </a:prstGeom>
            <a:solidFill>
              <a:schemeClr val="accent1">
                <a:alpha val="43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0CAEB88E-D279-3DBF-4BA6-0A74931D2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244246" y="-300962"/>
              <a:ext cx="215900" cy="59092"/>
            </a:xfrm>
            <a:prstGeom prst="rect">
              <a:avLst/>
            </a:prstGeom>
            <a:solidFill>
              <a:schemeClr val="accent1">
                <a:alpha val="43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703AAC2B-C4D9-6BA4-EBD5-F75DFACBB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70800" y="-300962"/>
              <a:ext cx="216000" cy="590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465238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67" userDrawn="1">
          <p15:clr>
            <a:srgbClr val="FBAE40"/>
          </p15:clr>
        </p15:guide>
        <p15:guide id="2" pos="5006" userDrawn="1">
          <p15:clr>
            <a:srgbClr val="FBAE40"/>
          </p15:clr>
        </p15:guide>
        <p15:guide id="3" pos="5962" userDrawn="1">
          <p15:clr>
            <a:srgbClr val="FBAE40"/>
          </p15:clr>
        </p15:guide>
        <p15:guide id="4" pos="6101" userDrawn="1">
          <p15:clr>
            <a:srgbClr val="FBAE40"/>
          </p15:clr>
        </p15:guide>
        <p15:guide id="5" pos="2669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g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DFE6C3AE-65B0-8836-F057-043286DFC79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7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F3A263D-C02D-6844-ACB5-9E0CE1BA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27974" y="10895082"/>
            <a:ext cx="1081364" cy="574675"/>
          </a:xfrm>
        </p:spPr>
        <p:txBody>
          <a:bodyPr/>
          <a:lstStyle/>
          <a:p>
            <a:fld id="{1597AE3E-4937-584D-BAB5-C5EE2BCF2587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74B06F8-7E31-9E44-BCC6-0055EE652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4026" y="10895082"/>
            <a:ext cx="8063948" cy="57467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0DAA661-67DA-CE4A-B651-0483D66FF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7ECE-B2B1-DE4F-82D0-0F79EF2238F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7DA820E-4D48-DE46-B2B5-CC10EBE79C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1" y="1725611"/>
            <a:ext cx="5184779" cy="4557713"/>
          </a:xfrm>
        </p:spPr>
        <p:txBody>
          <a:bodyPr rIns="72000" numCol="1" spcCol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400" i="1">
                <a:latin typeface="+mj-lt"/>
              </a:defRPr>
            </a:lvl1pPr>
            <a:lvl2pPr marL="0" indent="0">
              <a:spcBef>
                <a:spcPts val="1600"/>
              </a:spcBef>
              <a:buNone/>
              <a:defRPr sz="1200" b="0"/>
            </a:lvl2pPr>
            <a:lvl3pPr marL="144000" indent="-14400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/>
              <a:t>Skriv tekst her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3F39FA7-2064-894D-86DD-971AE3A6A4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849" y="1725613"/>
            <a:ext cx="5184779" cy="3149000"/>
          </a:xfrm>
        </p:spPr>
        <p:txBody>
          <a:bodyPr wrap="square" lIns="0" rIns="0">
            <a:noAutofit/>
          </a:bodyPr>
          <a:lstStyle>
            <a:lvl1pPr marL="171450" indent="-171450" algn="l"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SzPct val="130000"/>
              <a:buFont typeface="Systemfont normal"/>
              <a:buChar char="-"/>
              <a:defRPr sz="1200">
                <a:solidFill>
                  <a:schemeClr val="tx2"/>
                </a:solidFill>
              </a:defRPr>
            </a:lvl1pPr>
            <a:lvl2pPr marL="0" indent="0" algn="l">
              <a:spcBef>
                <a:spcPts val="300"/>
              </a:spcBef>
              <a:buNone/>
              <a:tabLst/>
              <a:defRPr sz="1200">
                <a:solidFill>
                  <a:schemeClr val="tx2"/>
                </a:solidFill>
              </a:defRPr>
            </a:lvl2pPr>
            <a:lvl3pPr marL="0" indent="0" algn="l">
              <a:spcBef>
                <a:spcPts val="300"/>
              </a:spcBef>
              <a:buNone/>
              <a:tabLst/>
              <a:defRPr sz="1200">
                <a:solidFill>
                  <a:schemeClr val="tx2"/>
                </a:solidFill>
              </a:defRPr>
            </a:lvl3pPr>
            <a:lvl4pPr marL="0" indent="0" algn="l">
              <a:spcBef>
                <a:spcPts val="300"/>
              </a:spcBef>
              <a:buNone/>
              <a:tabLst/>
              <a:defRPr sz="1200">
                <a:solidFill>
                  <a:schemeClr val="tx2"/>
                </a:solidFill>
              </a:defRPr>
            </a:lvl4pPr>
            <a:lvl5pPr marL="0" indent="0" algn="l">
              <a:spcBef>
                <a:spcPts val="300"/>
              </a:spcBef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Tittel 2">
            <a:extLst>
              <a:ext uri="{FF2B5EF4-FFF2-40B4-BE49-F238E27FC236}">
                <a16:creationId xmlns:a16="http://schemas.microsoft.com/office/drawing/2014/main" id="{E2EFF66D-B1A0-BD47-BED6-B2D6C4EC8B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9850" y="777233"/>
            <a:ext cx="5191125" cy="588963"/>
          </a:xfrm>
        </p:spPr>
        <p:txBody>
          <a:bodyPr lIns="0" rIns="0" anchor="b" anchorCtr="0">
            <a:noAutofit/>
          </a:bodyPr>
          <a:lstStyle>
            <a:lvl1pPr marL="0" indent="0" algn="l">
              <a:buNone/>
              <a:defRPr kumimoji="0" lang="nb-NO" sz="1800" b="0" i="1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  <p:sp>
        <p:nvSpPr>
          <p:cNvPr id="27" name="Plassholder for bilde 10">
            <a:extLst>
              <a:ext uri="{FF2B5EF4-FFF2-40B4-BE49-F238E27FC236}">
                <a16:creationId xmlns:a16="http://schemas.microsoft.com/office/drawing/2014/main" id="{C76FAF05-3137-418C-FD83-16FB90649577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6419850" y="1544105"/>
            <a:ext cx="5191200" cy="3600"/>
          </a:xfrm>
          <a:solidFill>
            <a:srgbClr val="DBD1CE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CB2FD63E-4FC7-09C9-4003-45D8AC0FEE7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419850" y="5616854"/>
            <a:ext cx="3790221" cy="54260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 lIns="216000" tIns="0" rIns="360000" bIns="324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Sitat</a:t>
            </a:r>
          </a:p>
        </p:txBody>
      </p:sp>
      <p:sp>
        <p:nvSpPr>
          <p:cNvPr id="37" name="Plassholder for tekst 17">
            <a:extLst>
              <a:ext uri="{FF2B5EF4-FFF2-40B4-BE49-F238E27FC236}">
                <a16:creationId xmlns:a16="http://schemas.microsoft.com/office/drawing/2014/main" id="{F1AB7698-4178-3D36-F7BB-D4F7C26CB14F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419850" y="5966882"/>
            <a:ext cx="3790221" cy="192581"/>
          </a:xfrm>
        </p:spPr>
        <p:txBody>
          <a:bodyPr lIns="216000"/>
          <a:lstStyle>
            <a:lvl1pPr marL="0" indent="0" algn="l">
              <a:spcBef>
                <a:spcPts val="0"/>
              </a:spcBef>
              <a:buNone/>
              <a:defRPr lang="nb-NO" sz="1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0">
              <a:buNone/>
              <a:defRPr lang="nb-NO" sz="1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nb-NO" sz="1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nb-NO" sz="1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nb-NO" sz="1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8" name="Plassholder for bilde 10">
            <a:extLst>
              <a:ext uri="{FF2B5EF4-FFF2-40B4-BE49-F238E27FC236}">
                <a16:creationId xmlns:a16="http://schemas.microsoft.com/office/drawing/2014/main" id="{A5BD28D7-EFF2-5BFD-C59E-E43BE3DB7929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6419850" y="4894631"/>
            <a:ext cx="5191200" cy="3600"/>
          </a:xfrm>
          <a:solidFill>
            <a:srgbClr val="DBD1CE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DEAA0C7-ED87-A572-001D-0D235059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17712"/>
            <a:ext cx="5184775" cy="105559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7156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3649" userDrawn="1">
          <p15:clr>
            <a:srgbClr val="FBAE40"/>
          </p15:clr>
        </p15:guide>
        <p15:guide id="6" pos="3636" userDrawn="1">
          <p15:clr>
            <a:srgbClr val="FBAE40"/>
          </p15:clr>
        </p15:guide>
        <p15:guide id="7" pos="4044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an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071DB2-2AE9-AE4E-B2E2-82AE3E605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F3A263D-C02D-6844-ACB5-9E0CE1BA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AE3E-4937-584D-BAB5-C5EE2BCF2587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74B06F8-7E31-9E44-BCC6-0055EE652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0DAA661-67DA-CE4A-B651-0483D66FF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7ECE-B2B1-DE4F-82D0-0F79EF2238FD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AC52A461-9E51-EE43-96E0-351A3C31E3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6" y="1725526"/>
            <a:ext cx="3529012" cy="2181600"/>
          </a:xfrm>
          <a:solidFill>
            <a:schemeClr val="bg1"/>
          </a:solidFill>
          <a:ln w="9525">
            <a:solidFill>
              <a:srgbClr val="DBD1CE"/>
            </a:solidFill>
          </a:ln>
        </p:spPr>
        <p:txBody>
          <a:bodyPr lIns="180000" tIns="1080000" rIns="180000" bIns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200" b="1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nb-NO" dirty="0"/>
              <a:t>Sett inn </a:t>
            </a:r>
            <a:r>
              <a:rPr lang="nb-NO" dirty="0" err="1"/>
              <a:t>saksbeskrivelse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048FEE72-6708-B649-8857-995D4D7812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725613"/>
            <a:ext cx="3517109" cy="359728"/>
          </a:xfrm>
          <a:noFill/>
        </p:spPr>
        <p:txBody>
          <a:bodyPr lIns="180000" tIns="108000" rIns="72000" anchor="t" anchorCtr="0">
            <a:noAutofit/>
          </a:bodyPr>
          <a:lstStyle>
            <a:lvl1pPr marL="0" indent="0">
              <a:buNone/>
              <a:defRPr sz="12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Definer fagområde</a:t>
            </a:r>
          </a:p>
        </p:txBody>
      </p:sp>
      <p:sp>
        <p:nvSpPr>
          <p:cNvPr id="16" name="Plassholder for tekst 10">
            <a:extLst>
              <a:ext uri="{FF2B5EF4-FFF2-40B4-BE49-F238E27FC236}">
                <a16:creationId xmlns:a16="http://schemas.microsoft.com/office/drawing/2014/main" id="{B550AF02-1817-AF41-B8F6-8DEA796CAE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32289" y="1725526"/>
            <a:ext cx="3526080" cy="2181600"/>
          </a:xfrm>
          <a:solidFill>
            <a:schemeClr val="bg1"/>
          </a:solidFill>
          <a:ln w="9525">
            <a:solidFill>
              <a:srgbClr val="DBD1CE"/>
            </a:solidFill>
          </a:ln>
        </p:spPr>
        <p:txBody>
          <a:bodyPr lIns="180000" tIns="1080000" rIns="180000" bIns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200" b="1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nb-NO" dirty="0"/>
              <a:t>Sett inn </a:t>
            </a:r>
            <a:r>
              <a:rPr lang="nb-NO" dirty="0" err="1"/>
              <a:t>saksbeskrivelse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8C76D396-73C5-F44A-A6C6-FEEBB7226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32288" y="1725613"/>
            <a:ext cx="3514187" cy="359728"/>
          </a:xfrm>
          <a:noFill/>
        </p:spPr>
        <p:txBody>
          <a:bodyPr lIns="180000" tIns="108000" rIns="72000" anchor="t" anchorCtr="0">
            <a:noAutofit/>
          </a:bodyPr>
          <a:lstStyle>
            <a:lvl1pPr marL="0" indent="0">
              <a:buNone/>
              <a:defRPr sz="12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Definer fagområde</a:t>
            </a:r>
          </a:p>
        </p:txBody>
      </p:sp>
      <p:sp>
        <p:nvSpPr>
          <p:cNvPr id="19" name="Plassholder for tekst 10">
            <a:extLst>
              <a:ext uri="{FF2B5EF4-FFF2-40B4-BE49-F238E27FC236}">
                <a16:creationId xmlns:a16="http://schemas.microsoft.com/office/drawing/2014/main" id="{150FD138-066E-B54F-A5D6-E29959746F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269" y="1725526"/>
            <a:ext cx="3536705" cy="2181600"/>
          </a:xfrm>
          <a:solidFill>
            <a:schemeClr val="bg1"/>
          </a:solidFill>
          <a:ln w="9525">
            <a:solidFill>
              <a:srgbClr val="DBD1CE"/>
            </a:solidFill>
          </a:ln>
        </p:spPr>
        <p:txBody>
          <a:bodyPr lIns="180000" tIns="1080000" rIns="180000" bIns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200" b="1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nb-NO" dirty="0"/>
              <a:t>Sett inn </a:t>
            </a:r>
            <a:r>
              <a:rPr lang="nb-NO" dirty="0" err="1"/>
              <a:t>saksbeskrivelse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A0400A85-0CE0-B142-A962-52E24760C3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4269" y="1725613"/>
            <a:ext cx="3524776" cy="359728"/>
          </a:xfrm>
          <a:noFill/>
        </p:spPr>
        <p:txBody>
          <a:bodyPr lIns="180000" tIns="108000" rIns="72000" anchor="t" anchorCtr="0">
            <a:noAutofit/>
          </a:bodyPr>
          <a:lstStyle>
            <a:lvl1pPr marL="0" indent="0">
              <a:buNone/>
              <a:defRPr sz="12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Definer fagområde</a:t>
            </a:r>
          </a:p>
        </p:txBody>
      </p:sp>
      <p:sp>
        <p:nvSpPr>
          <p:cNvPr id="22" name="Plassholder for tekst 10">
            <a:extLst>
              <a:ext uri="{FF2B5EF4-FFF2-40B4-BE49-F238E27FC236}">
                <a16:creationId xmlns:a16="http://schemas.microsoft.com/office/drawing/2014/main" id="{12DF4238-783C-5746-89CE-DC9A15480F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376" y="4101725"/>
            <a:ext cx="3529012" cy="2181600"/>
          </a:xfrm>
          <a:solidFill>
            <a:schemeClr val="bg1"/>
          </a:solidFill>
          <a:ln w="9525">
            <a:solidFill>
              <a:srgbClr val="DBD1CE"/>
            </a:solidFill>
          </a:ln>
        </p:spPr>
        <p:txBody>
          <a:bodyPr lIns="180000" tIns="1080000" rIns="180000" bIns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200" b="1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nb-NO" dirty="0"/>
              <a:t>Sett inn </a:t>
            </a:r>
            <a:r>
              <a:rPr lang="nb-NO" dirty="0" err="1"/>
              <a:t>saksbeskrivelse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23" name="Plassholder for tekst 12">
            <a:extLst>
              <a:ext uri="{FF2B5EF4-FFF2-40B4-BE49-F238E27FC236}">
                <a16:creationId xmlns:a16="http://schemas.microsoft.com/office/drawing/2014/main" id="{4DA24B18-D286-7745-98F1-C8E54F6F9F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7375" y="4103053"/>
            <a:ext cx="3517109" cy="359728"/>
          </a:xfrm>
          <a:noFill/>
        </p:spPr>
        <p:txBody>
          <a:bodyPr lIns="180000" tIns="108000" rIns="72000" anchor="t" anchorCtr="0">
            <a:noAutofit/>
          </a:bodyPr>
          <a:lstStyle>
            <a:lvl1pPr marL="0" indent="0">
              <a:buNone/>
              <a:defRPr sz="12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Definer fagområde</a:t>
            </a:r>
          </a:p>
        </p:txBody>
      </p:sp>
      <p:sp>
        <p:nvSpPr>
          <p:cNvPr id="25" name="Plassholder for tekst 10">
            <a:extLst>
              <a:ext uri="{FF2B5EF4-FFF2-40B4-BE49-F238E27FC236}">
                <a16:creationId xmlns:a16="http://schemas.microsoft.com/office/drawing/2014/main" id="{4572D3C4-04C9-A546-973B-5B9255F5A3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32289" y="4101725"/>
            <a:ext cx="3526080" cy="2181600"/>
          </a:xfrm>
          <a:solidFill>
            <a:schemeClr val="bg1"/>
          </a:solidFill>
          <a:ln w="9525">
            <a:solidFill>
              <a:srgbClr val="DBD1CE"/>
            </a:solidFill>
          </a:ln>
        </p:spPr>
        <p:txBody>
          <a:bodyPr lIns="180000" tIns="1080000" rIns="180000" bIns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200" b="1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nb-NO" dirty="0"/>
              <a:t>Sett inn </a:t>
            </a:r>
            <a:r>
              <a:rPr lang="nb-NO" dirty="0" err="1"/>
              <a:t>saksbeskrivelse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26" name="Plassholder for tekst 12">
            <a:extLst>
              <a:ext uri="{FF2B5EF4-FFF2-40B4-BE49-F238E27FC236}">
                <a16:creationId xmlns:a16="http://schemas.microsoft.com/office/drawing/2014/main" id="{93441B86-4021-1847-BEE6-721F7F160C6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32288" y="4103053"/>
            <a:ext cx="3514187" cy="359728"/>
          </a:xfrm>
          <a:noFill/>
        </p:spPr>
        <p:txBody>
          <a:bodyPr lIns="180000" tIns="108000" rIns="72000" anchor="t" anchorCtr="0">
            <a:noAutofit/>
          </a:bodyPr>
          <a:lstStyle>
            <a:lvl1pPr marL="0" indent="0">
              <a:buNone/>
              <a:defRPr sz="12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Definer fagområde</a:t>
            </a:r>
          </a:p>
        </p:txBody>
      </p:sp>
      <p:sp>
        <p:nvSpPr>
          <p:cNvPr id="28" name="Plassholder for tekst 10">
            <a:extLst>
              <a:ext uri="{FF2B5EF4-FFF2-40B4-BE49-F238E27FC236}">
                <a16:creationId xmlns:a16="http://schemas.microsoft.com/office/drawing/2014/main" id="{7583B7C6-6E1C-4146-BF8E-67BB621B6DB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74269" y="4101725"/>
            <a:ext cx="3536705" cy="2181600"/>
          </a:xfrm>
          <a:solidFill>
            <a:schemeClr val="bg1"/>
          </a:solidFill>
          <a:ln w="9525">
            <a:solidFill>
              <a:srgbClr val="DBD1CE"/>
            </a:solidFill>
          </a:ln>
        </p:spPr>
        <p:txBody>
          <a:bodyPr lIns="180000" tIns="1080000" rIns="180000" bIns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200" b="1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nb-NO" dirty="0"/>
              <a:t>Sett inn </a:t>
            </a:r>
            <a:r>
              <a:rPr lang="nb-NO" dirty="0" err="1"/>
              <a:t>saksbeskrivelse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29" name="Plassholder for tekst 12">
            <a:extLst>
              <a:ext uri="{FF2B5EF4-FFF2-40B4-BE49-F238E27FC236}">
                <a16:creationId xmlns:a16="http://schemas.microsoft.com/office/drawing/2014/main" id="{63CBE81F-06B2-7C41-ABA7-605CFD92D8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74269" y="4103053"/>
            <a:ext cx="3524776" cy="359728"/>
          </a:xfrm>
          <a:noFill/>
        </p:spPr>
        <p:txBody>
          <a:bodyPr lIns="180000" tIns="108000" rIns="72000" anchor="t" anchorCtr="0">
            <a:noAutofit/>
          </a:bodyPr>
          <a:lstStyle>
            <a:lvl1pPr marL="0" indent="0">
              <a:buNone/>
              <a:defRPr sz="12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Definer fagområde</a:t>
            </a:r>
          </a:p>
        </p:txBody>
      </p:sp>
      <p:sp>
        <p:nvSpPr>
          <p:cNvPr id="6" name="Plassholder for innhold 6">
            <a:extLst>
              <a:ext uri="{FF2B5EF4-FFF2-40B4-BE49-F238E27FC236}">
                <a16:creationId xmlns:a16="http://schemas.microsoft.com/office/drawing/2014/main" id="{66D29506-F4AD-B426-D1C7-EE9B32647090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88942" y="2279940"/>
            <a:ext cx="2640013" cy="433387"/>
          </a:xfrm>
          <a:noFill/>
        </p:spPr>
        <p:txBody>
          <a:bodyPr anchor="ctr">
            <a:normAutofit/>
          </a:bodyPr>
          <a:lstStyle>
            <a:lvl1pPr marL="0" indent="0">
              <a:buNone/>
              <a:defRPr sz="1200" b="1" cap="all" baseline="0"/>
            </a:lvl1pPr>
          </a:lstStyle>
          <a:p>
            <a:pPr lvl="0"/>
            <a:r>
              <a:rPr lang="nb-NO"/>
              <a:t>Sett inn logo eller klientnavn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4CF647F9-A071-B945-5502-70DD18A28928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4533855" y="2279940"/>
            <a:ext cx="2640013" cy="433387"/>
          </a:xfrm>
          <a:noFill/>
        </p:spPr>
        <p:txBody>
          <a:bodyPr anchor="ctr">
            <a:normAutofit/>
          </a:bodyPr>
          <a:lstStyle>
            <a:lvl1pPr marL="0" indent="0">
              <a:buNone/>
              <a:defRPr sz="1200" b="1" cap="all" baseline="0"/>
            </a:lvl1pPr>
          </a:lstStyle>
          <a:p>
            <a:pPr lvl="0"/>
            <a:r>
              <a:rPr lang="nb-NO"/>
              <a:t>Sett inn logo eller klientnavn</a:t>
            </a:r>
          </a:p>
        </p:txBody>
      </p:sp>
      <p:sp>
        <p:nvSpPr>
          <p:cNvPr id="8" name="Plassholder for innhold 6">
            <a:extLst>
              <a:ext uri="{FF2B5EF4-FFF2-40B4-BE49-F238E27FC236}">
                <a16:creationId xmlns:a16="http://schemas.microsoft.com/office/drawing/2014/main" id="{F907463C-119F-DC53-041A-57612C38205E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8275836" y="2279940"/>
            <a:ext cx="2640013" cy="433387"/>
          </a:xfrm>
          <a:noFill/>
        </p:spPr>
        <p:txBody>
          <a:bodyPr anchor="ctr">
            <a:normAutofit/>
          </a:bodyPr>
          <a:lstStyle>
            <a:lvl1pPr marL="0" indent="0">
              <a:buNone/>
              <a:defRPr sz="1200" b="1" cap="all" baseline="0"/>
            </a:lvl1pPr>
          </a:lstStyle>
          <a:p>
            <a:pPr lvl="0"/>
            <a:r>
              <a:rPr lang="nb-NO"/>
              <a:t>Sett inn logo eller klientnavn</a:t>
            </a:r>
          </a:p>
        </p:txBody>
      </p:sp>
      <p:sp>
        <p:nvSpPr>
          <p:cNvPr id="9" name="Plassholder for innhold 6">
            <a:extLst>
              <a:ext uri="{FF2B5EF4-FFF2-40B4-BE49-F238E27FC236}">
                <a16:creationId xmlns:a16="http://schemas.microsoft.com/office/drawing/2014/main" id="{8712FFF5-7E03-79AC-8430-1BBF724D9C46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88942" y="4657380"/>
            <a:ext cx="2640013" cy="433387"/>
          </a:xfrm>
          <a:noFill/>
        </p:spPr>
        <p:txBody>
          <a:bodyPr anchor="ctr">
            <a:normAutofit/>
          </a:bodyPr>
          <a:lstStyle>
            <a:lvl1pPr marL="0" indent="0">
              <a:buNone/>
              <a:defRPr sz="1200" b="1" cap="all" baseline="0"/>
            </a:lvl1pPr>
          </a:lstStyle>
          <a:p>
            <a:pPr lvl="0"/>
            <a:r>
              <a:rPr lang="nb-NO"/>
              <a:t>Sett inn logo eller klientnavn</a:t>
            </a:r>
          </a:p>
        </p:txBody>
      </p:sp>
      <p:sp>
        <p:nvSpPr>
          <p:cNvPr id="10" name="Plassholder for innhold 6">
            <a:extLst>
              <a:ext uri="{FF2B5EF4-FFF2-40B4-BE49-F238E27FC236}">
                <a16:creationId xmlns:a16="http://schemas.microsoft.com/office/drawing/2014/main" id="{F77CA72C-D794-A178-5049-72045E1D526D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533855" y="4657380"/>
            <a:ext cx="2640013" cy="433387"/>
          </a:xfrm>
          <a:noFill/>
        </p:spPr>
        <p:txBody>
          <a:bodyPr anchor="ctr">
            <a:normAutofit/>
          </a:bodyPr>
          <a:lstStyle>
            <a:lvl1pPr marL="0" indent="0">
              <a:buNone/>
              <a:defRPr sz="1200" b="1" cap="all" baseline="0"/>
            </a:lvl1pPr>
          </a:lstStyle>
          <a:p>
            <a:pPr lvl="0"/>
            <a:r>
              <a:rPr lang="nb-NO"/>
              <a:t>Sett inn logo eller klientnavn</a:t>
            </a:r>
          </a:p>
        </p:txBody>
      </p:sp>
      <p:sp>
        <p:nvSpPr>
          <p:cNvPr id="12" name="Plassholder for innhold 6">
            <a:extLst>
              <a:ext uri="{FF2B5EF4-FFF2-40B4-BE49-F238E27FC236}">
                <a16:creationId xmlns:a16="http://schemas.microsoft.com/office/drawing/2014/main" id="{3787B419-3073-6E7C-53A2-1EE744CB72F0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275836" y="4657380"/>
            <a:ext cx="2640013" cy="433387"/>
          </a:xfrm>
          <a:noFill/>
        </p:spPr>
        <p:txBody>
          <a:bodyPr anchor="ctr">
            <a:normAutofit/>
          </a:bodyPr>
          <a:lstStyle>
            <a:lvl1pPr marL="0" indent="0">
              <a:buNone/>
              <a:defRPr sz="1200" b="1" cap="all" baseline="0"/>
            </a:lvl1pPr>
          </a:lstStyle>
          <a:p>
            <a:pPr lvl="0"/>
            <a:r>
              <a:rPr lang="nb-NO"/>
              <a:t>Sett inn logo eller klientnavn</a:t>
            </a:r>
          </a:p>
        </p:txBody>
      </p:sp>
    </p:spTree>
    <p:extLst>
      <p:ext uri="{BB962C8B-B14F-4D97-AF65-F5344CB8AC3E}">
        <p14:creationId xmlns:p14="http://schemas.microsoft.com/office/powerpoint/2010/main" val="3814237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06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2593" userDrawn="1">
          <p15:clr>
            <a:srgbClr val="FBAE40"/>
          </p15:clr>
        </p15:guide>
        <p15:guide id="4" pos="4951" userDrawn="1">
          <p15:clr>
            <a:srgbClr val="FBAE40"/>
          </p15:clr>
        </p15:guide>
        <p15:guide id="5" pos="5087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ans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071DB2-2AE9-AE4E-B2E2-82AE3E605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F3A263D-C02D-6844-ACB5-9E0CE1BA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AE3E-4937-584D-BAB5-C5EE2BCF2587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74B06F8-7E31-9E44-BCC6-0055EE652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0DAA661-67DA-CE4A-B651-0483D66FF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7ECE-B2B1-DE4F-82D0-0F79EF2238FD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AC52A461-9E51-EE43-96E0-351A3C31E3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952" y="1725526"/>
            <a:ext cx="3523436" cy="1374824"/>
          </a:xfrm>
          <a:solidFill>
            <a:schemeClr val="bg1"/>
          </a:solidFill>
          <a:ln w="9525">
            <a:solidFill>
              <a:srgbClr val="DBD1CE"/>
            </a:solidFill>
          </a:ln>
        </p:spPr>
        <p:txBody>
          <a:bodyPr lIns="180000" tIns="720000" rIns="180000" bIns="18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200" b="1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nb-NO" dirty="0"/>
              <a:t>Sett inn saksbeskrivelse (maks tre linjer)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048FEE72-6708-B649-8857-995D4D7812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951" y="1725613"/>
            <a:ext cx="3511552" cy="359728"/>
          </a:xfrm>
          <a:noFill/>
        </p:spPr>
        <p:txBody>
          <a:bodyPr lIns="180000" tIns="108000" rIns="72000" anchor="t" anchorCtr="0">
            <a:noAutofit/>
          </a:bodyPr>
          <a:lstStyle>
            <a:lvl1pPr marL="0" indent="0">
              <a:buNone/>
              <a:defRPr sz="12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Definer fagområde</a:t>
            </a:r>
          </a:p>
        </p:txBody>
      </p:sp>
      <p:sp>
        <p:nvSpPr>
          <p:cNvPr id="16" name="Plassholder for tekst 10">
            <a:extLst>
              <a:ext uri="{FF2B5EF4-FFF2-40B4-BE49-F238E27FC236}">
                <a16:creationId xmlns:a16="http://schemas.microsoft.com/office/drawing/2014/main" id="{B550AF02-1817-AF41-B8F6-8DEA796CAE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32289" y="1725526"/>
            <a:ext cx="3527424" cy="1374824"/>
          </a:xfrm>
          <a:solidFill>
            <a:schemeClr val="bg1"/>
          </a:solidFill>
          <a:ln w="9525">
            <a:solidFill>
              <a:srgbClr val="DBD1CE"/>
            </a:solidFill>
          </a:ln>
        </p:spPr>
        <p:txBody>
          <a:bodyPr lIns="180000" tIns="720000" rIns="180000" bIns="18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200" b="1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nb-NO" dirty="0"/>
              <a:t>Sett inn saksbeskrivelse (maks tre linjer)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8C76D396-73C5-F44A-A6C6-FEEBB7226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32288" y="1725613"/>
            <a:ext cx="3515526" cy="359728"/>
          </a:xfrm>
          <a:noFill/>
        </p:spPr>
        <p:txBody>
          <a:bodyPr lIns="180000" tIns="108000" rIns="72000" anchor="t" anchorCtr="0">
            <a:noAutofit/>
          </a:bodyPr>
          <a:lstStyle>
            <a:lvl1pPr marL="0" indent="0">
              <a:buNone/>
              <a:defRPr sz="12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Definer fagområde</a:t>
            </a:r>
          </a:p>
        </p:txBody>
      </p:sp>
      <p:sp>
        <p:nvSpPr>
          <p:cNvPr id="19" name="Plassholder for tekst 10">
            <a:extLst>
              <a:ext uri="{FF2B5EF4-FFF2-40B4-BE49-F238E27FC236}">
                <a16:creationId xmlns:a16="http://schemas.microsoft.com/office/drawing/2014/main" id="{150FD138-066E-B54F-A5D6-E29959746F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5613" y="1725526"/>
            <a:ext cx="3535361" cy="1374824"/>
          </a:xfrm>
          <a:solidFill>
            <a:schemeClr val="bg1"/>
          </a:solidFill>
          <a:ln w="9525">
            <a:solidFill>
              <a:srgbClr val="DBD1CE"/>
            </a:solidFill>
          </a:ln>
        </p:spPr>
        <p:txBody>
          <a:bodyPr lIns="180000" tIns="720000" rIns="180000" bIns="18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200" b="1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nb-NO" dirty="0"/>
              <a:t>Sett inn saksbeskrivelse (maks tre linjer)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A0400A85-0CE0-B142-A962-52E24760C3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5613" y="1725613"/>
            <a:ext cx="3523436" cy="359728"/>
          </a:xfrm>
          <a:noFill/>
        </p:spPr>
        <p:txBody>
          <a:bodyPr lIns="180000" tIns="108000" rIns="72000" anchor="t" anchorCtr="0">
            <a:noAutofit/>
          </a:bodyPr>
          <a:lstStyle>
            <a:lvl1pPr marL="0" indent="0">
              <a:buNone/>
              <a:defRPr sz="12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Definer fagområde</a:t>
            </a:r>
          </a:p>
        </p:txBody>
      </p:sp>
      <p:sp>
        <p:nvSpPr>
          <p:cNvPr id="22" name="Plassholder for tekst 10">
            <a:extLst>
              <a:ext uri="{FF2B5EF4-FFF2-40B4-BE49-F238E27FC236}">
                <a16:creationId xmlns:a16="http://schemas.microsoft.com/office/drawing/2014/main" id="{12DF4238-783C-5746-89CE-DC9A15480F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2952" y="3316350"/>
            <a:ext cx="3523436" cy="1374824"/>
          </a:xfrm>
          <a:solidFill>
            <a:schemeClr val="bg1"/>
          </a:solidFill>
          <a:ln w="9525">
            <a:solidFill>
              <a:srgbClr val="DBD1CE"/>
            </a:solidFill>
          </a:ln>
        </p:spPr>
        <p:txBody>
          <a:bodyPr lIns="180000" tIns="720000" rIns="180000" bIns="18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200" b="1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nb-NO" dirty="0"/>
              <a:t>Sett inn saksbeskrivelse (maks tre linjer)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23" name="Plassholder for tekst 12">
            <a:extLst>
              <a:ext uri="{FF2B5EF4-FFF2-40B4-BE49-F238E27FC236}">
                <a16:creationId xmlns:a16="http://schemas.microsoft.com/office/drawing/2014/main" id="{4DA24B18-D286-7745-98F1-C8E54F6F9F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951" y="3317678"/>
            <a:ext cx="3511552" cy="359728"/>
          </a:xfrm>
          <a:noFill/>
        </p:spPr>
        <p:txBody>
          <a:bodyPr lIns="180000" tIns="108000" rIns="72000" anchor="t" anchorCtr="0">
            <a:noAutofit/>
          </a:bodyPr>
          <a:lstStyle>
            <a:lvl1pPr marL="0" indent="0">
              <a:buNone/>
              <a:defRPr sz="12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Definer fagområde</a:t>
            </a:r>
          </a:p>
        </p:txBody>
      </p:sp>
      <p:sp>
        <p:nvSpPr>
          <p:cNvPr id="25" name="Plassholder for tekst 10">
            <a:extLst>
              <a:ext uri="{FF2B5EF4-FFF2-40B4-BE49-F238E27FC236}">
                <a16:creationId xmlns:a16="http://schemas.microsoft.com/office/drawing/2014/main" id="{4572D3C4-04C9-A546-973B-5B9255F5A3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32289" y="3316350"/>
            <a:ext cx="3527424" cy="1374824"/>
          </a:xfrm>
          <a:solidFill>
            <a:schemeClr val="bg1"/>
          </a:solidFill>
          <a:ln w="9525">
            <a:solidFill>
              <a:srgbClr val="DBD1CE"/>
            </a:solidFill>
          </a:ln>
        </p:spPr>
        <p:txBody>
          <a:bodyPr lIns="180000" tIns="720000" rIns="180000" bIns="18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200" b="1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nb-NO" dirty="0"/>
              <a:t>Sett inn saksbeskrivelse (maks tre linjer)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26" name="Plassholder for tekst 12">
            <a:extLst>
              <a:ext uri="{FF2B5EF4-FFF2-40B4-BE49-F238E27FC236}">
                <a16:creationId xmlns:a16="http://schemas.microsoft.com/office/drawing/2014/main" id="{93441B86-4021-1847-BEE6-721F7F160C6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32288" y="3317678"/>
            <a:ext cx="3515526" cy="359728"/>
          </a:xfrm>
          <a:noFill/>
        </p:spPr>
        <p:txBody>
          <a:bodyPr lIns="180000" tIns="108000" rIns="72000" anchor="t" anchorCtr="0">
            <a:noAutofit/>
          </a:bodyPr>
          <a:lstStyle>
            <a:lvl1pPr marL="0" indent="0">
              <a:buNone/>
              <a:defRPr sz="12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Definer fagområde</a:t>
            </a:r>
          </a:p>
        </p:txBody>
      </p:sp>
      <p:sp>
        <p:nvSpPr>
          <p:cNvPr id="28" name="Plassholder for tekst 10">
            <a:extLst>
              <a:ext uri="{FF2B5EF4-FFF2-40B4-BE49-F238E27FC236}">
                <a16:creationId xmlns:a16="http://schemas.microsoft.com/office/drawing/2014/main" id="{7583B7C6-6E1C-4146-BF8E-67BB621B6DB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75613" y="3316350"/>
            <a:ext cx="3535361" cy="1374824"/>
          </a:xfrm>
          <a:solidFill>
            <a:schemeClr val="bg1"/>
          </a:solidFill>
          <a:ln w="9525">
            <a:solidFill>
              <a:srgbClr val="DBD1CE"/>
            </a:solidFill>
          </a:ln>
        </p:spPr>
        <p:txBody>
          <a:bodyPr lIns="180000" tIns="720000" rIns="180000" bIns="18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200" b="1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nb-NO" dirty="0"/>
              <a:t>Sett inn saksbeskrivelse (maks tre linjer)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29" name="Plassholder for tekst 12">
            <a:extLst>
              <a:ext uri="{FF2B5EF4-FFF2-40B4-BE49-F238E27FC236}">
                <a16:creationId xmlns:a16="http://schemas.microsoft.com/office/drawing/2014/main" id="{63CBE81F-06B2-7C41-ABA7-605CFD92D8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75613" y="3317678"/>
            <a:ext cx="3523436" cy="359728"/>
          </a:xfrm>
          <a:noFill/>
        </p:spPr>
        <p:txBody>
          <a:bodyPr lIns="180000" tIns="108000" rIns="72000" anchor="t" anchorCtr="0">
            <a:noAutofit/>
          </a:bodyPr>
          <a:lstStyle>
            <a:lvl1pPr marL="0" indent="0">
              <a:buNone/>
              <a:defRPr sz="12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Definer fagområde</a:t>
            </a:r>
          </a:p>
        </p:txBody>
      </p:sp>
      <p:sp>
        <p:nvSpPr>
          <p:cNvPr id="6" name="Plassholder for innhold 6">
            <a:extLst>
              <a:ext uri="{FF2B5EF4-FFF2-40B4-BE49-F238E27FC236}">
                <a16:creationId xmlns:a16="http://schemas.microsoft.com/office/drawing/2014/main" id="{66D29506-F4AD-B426-D1C7-EE9B32647090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94518" y="2107784"/>
            <a:ext cx="2640013" cy="360000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200" b="1" cap="all" baseline="0"/>
            </a:lvl1pPr>
          </a:lstStyle>
          <a:p>
            <a:pPr lvl="0"/>
            <a:r>
              <a:rPr lang="nb-NO" dirty="0"/>
              <a:t>Sett inn logo eller klientnavn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4CF647F9-A071-B945-5502-70DD18A28928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4533855" y="2107784"/>
            <a:ext cx="2640013" cy="360000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200" b="1" cap="all" baseline="0"/>
            </a:lvl1pPr>
          </a:lstStyle>
          <a:p>
            <a:pPr lvl="0"/>
            <a:r>
              <a:rPr lang="nb-NO" dirty="0"/>
              <a:t>Sett inn logo eller klientnavn</a:t>
            </a:r>
          </a:p>
        </p:txBody>
      </p:sp>
      <p:sp>
        <p:nvSpPr>
          <p:cNvPr id="8" name="Plassholder for innhold 6">
            <a:extLst>
              <a:ext uri="{FF2B5EF4-FFF2-40B4-BE49-F238E27FC236}">
                <a16:creationId xmlns:a16="http://schemas.microsoft.com/office/drawing/2014/main" id="{F907463C-119F-DC53-041A-57612C38205E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8277180" y="2107784"/>
            <a:ext cx="2640013" cy="360000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200" b="1" cap="all" baseline="0"/>
            </a:lvl1pPr>
          </a:lstStyle>
          <a:p>
            <a:pPr lvl="0"/>
            <a:r>
              <a:rPr lang="nb-NO" dirty="0"/>
              <a:t>Sett inn logo eller klientnavn</a:t>
            </a:r>
          </a:p>
        </p:txBody>
      </p:sp>
      <p:sp>
        <p:nvSpPr>
          <p:cNvPr id="9" name="Plassholder for innhold 6">
            <a:extLst>
              <a:ext uri="{FF2B5EF4-FFF2-40B4-BE49-F238E27FC236}">
                <a16:creationId xmlns:a16="http://schemas.microsoft.com/office/drawing/2014/main" id="{8712FFF5-7E03-79AC-8430-1BBF724D9C46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94518" y="3699849"/>
            <a:ext cx="2640013" cy="360000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200" b="1" cap="all" baseline="0"/>
            </a:lvl1pPr>
          </a:lstStyle>
          <a:p>
            <a:pPr lvl="0"/>
            <a:r>
              <a:rPr lang="nb-NO" dirty="0"/>
              <a:t>Sett inn logo eller klientnavn</a:t>
            </a:r>
          </a:p>
        </p:txBody>
      </p:sp>
      <p:sp>
        <p:nvSpPr>
          <p:cNvPr id="10" name="Plassholder for innhold 6">
            <a:extLst>
              <a:ext uri="{FF2B5EF4-FFF2-40B4-BE49-F238E27FC236}">
                <a16:creationId xmlns:a16="http://schemas.microsoft.com/office/drawing/2014/main" id="{F77CA72C-D794-A178-5049-72045E1D526D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533855" y="3699849"/>
            <a:ext cx="2640013" cy="360000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200" b="1" cap="all" baseline="0"/>
            </a:lvl1pPr>
          </a:lstStyle>
          <a:p>
            <a:pPr lvl="0"/>
            <a:r>
              <a:rPr lang="nb-NO" dirty="0"/>
              <a:t>Sett inn logo eller klientnavn</a:t>
            </a:r>
          </a:p>
        </p:txBody>
      </p:sp>
      <p:sp>
        <p:nvSpPr>
          <p:cNvPr id="12" name="Plassholder for innhold 6">
            <a:extLst>
              <a:ext uri="{FF2B5EF4-FFF2-40B4-BE49-F238E27FC236}">
                <a16:creationId xmlns:a16="http://schemas.microsoft.com/office/drawing/2014/main" id="{3787B419-3073-6E7C-53A2-1EE744CB72F0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277180" y="3699849"/>
            <a:ext cx="2640013" cy="360000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200" b="1" cap="all" baseline="0"/>
            </a:lvl1pPr>
          </a:lstStyle>
          <a:p>
            <a:pPr lvl="0"/>
            <a:r>
              <a:rPr lang="nb-NO" dirty="0"/>
              <a:t>Sett inn logo eller klientnavn</a:t>
            </a:r>
          </a:p>
        </p:txBody>
      </p:sp>
      <p:sp>
        <p:nvSpPr>
          <p:cNvPr id="34" name="Plassholder for tekst 10">
            <a:extLst>
              <a:ext uri="{FF2B5EF4-FFF2-40B4-BE49-F238E27FC236}">
                <a16:creationId xmlns:a16="http://schemas.microsoft.com/office/drawing/2014/main" id="{0CF69AAF-A247-AA4F-26FF-AD5713D4696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2952" y="4908084"/>
            <a:ext cx="3523436" cy="1374824"/>
          </a:xfrm>
          <a:solidFill>
            <a:schemeClr val="bg1"/>
          </a:solidFill>
          <a:ln w="9525">
            <a:solidFill>
              <a:srgbClr val="DBD1CE"/>
            </a:solidFill>
          </a:ln>
        </p:spPr>
        <p:txBody>
          <a:bodyPr lIns="180000" tIns="720000" rIns="180000" bIns="18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200" b="1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nb-NO" dirty="0"/>
              <a:t>Sett inn saksbeskrivelse (maks tre linjer)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35" name="Plassholder for tekst 12">
            <a:extLst>
              <a:ext uri="{FF2B5EF4-FFF2-40B4-BE49-F238E27FC236}">
                <a16:creationId xmlns:a16="http://schemas.microsoft.com/office/drawing/2014/main" id="{F9E2705F-116B-46AA-7DCC-A9718E01B7D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2951" y="4909412"/>
            <a:ext cx="3511552" cy="359728"/>
          </a:xfrm>
          <a:noFill/>
        </p:spPr>
        <p:txBody>
          <a:bodyPr lIns="180000" tIns="108000" rIns="72000" anchor="t" anchorCtr="0">
            <a:noAutofit/>
          </a:bodyPr>
          <a:lstStyle>
            <a:lvl1pPr marL="0" indent="0">
              <a:buNone/>
              <a:defRPr sz="12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Definer fagområde</a:t>
            </a:r>
          </a:p>
        </p:txBody>
      </p:sp>
      <p:sp>
        <p:nvSpPr>
          <p:cNvPr id="36" name="Plassholder for innhold 6">
            <a:extLst>
              <a:ext uri="{FF2B5EF4-FFF2-40B4-BE49-F238E27FC236}">
                <a16:creationId xmlns:a16="http://schemas.microsoft.com/office/drawing/2014/main" id="{FE2CA407-FE22-43DF-0ECE-7FF9FF3845B1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794518" y="5291583"/>
            <a:ext cx="2640013" cy="360000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200" b="1" cap="all" baseline="0"/>
            </a:lvl1pPr>
          </a:lstStyle>
          <a:p>
            <a:pPr lvl="0"/>
            <a:r>
              <a:rPr lang="nb-NO" dirty="0"/>
              <a:t>Sett inn logo eller klientnavn</a:t>
            </a:r>
          </a:p>
        </p:txBody>
      </p:sp>
      <p:sp>
        <p:nvSpPr>
          <p:cNvPr id="37" name="Plassholder for tekst 10">
            <a:extLst>
              <a:ext uri="{FF2B5EF4-FFF2-40B4-BE49-F238E27FC236}">
                <a16:creationId xmlns:a16="http://schemas.microsoft.com/office/drawing/2014/main" id="{63F3DED4-5480-0358-CCE4-A60D592BFE3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32289" y="4908084"/>
            <a:ext cx="3527424" cy="1374824"/>
          </a:xfrm>
          <a:solidFill>
            <a:schemeClr val="bg1"/>
          </a:solidFill>
          <a:ln w="9525">
            <a:solidFill>
              <a:srgbClr val="DBD1CE"/>
            </a:solidFill>
          </a:ln>
        </p:spPr>
        <p:txBody>
          <a:bodyPr lIns="180000" tIns="720000" rIns="180000" bIns="18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200" b="1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nb-NO" dirty="0"/>
              <a:t>Sett inn saksbeskrivelse (maks tre linjer)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38" name="Plassholder for tekst 12">
            <a:extLst>
              <a:ext uri="{FF2B5EF4-FFF2-40B4-BE49-F238E27FC236}">
                <a16:creationId xmlns:a16="http://schemas.microsoft.com/office/drawing/2014/main" id="{4C200056-E56C-2CCF-3095-60C189A9B5D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332288" y="4909412"/>
            <a:ext cx="3515526" cy="359728"/>
          </a:xfrm>
          <a:noFill/>
        </p:spPr>
        <p:txBody>
          <a:bodyPr lIns="180000" tIns="108000" rIns="72000" anchor="t" anchorCtr="0">
            <a:noAutofit/>
          </a:bodyPr>
          <a:lstStyle>
            <a:lvl1pPr marL="0" indent="0">
              <a:buNone/>
              <a:defRPr sz="12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Definer fagområde</a:t>
            </a:r>
          </a:p>
        </p:txBody>
      </p:sp>
      <p:sp>
        <p:nvSpPr>
          <p:cNvPr id="39" name="Plassholder for innhold 6">
            <a:extLst>
              <a:ext uri="{FF2B5EF4-FFF2-40B4-BE49-F238E27FC236}">
                <a16:creationId xmlns:a16="http://schemas.microsoft.com/office/drawing/2014/main" id="{0E5DBA46-E71E-C292-1A8D-20C894F6C465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4533855" y="5291583"/>
            <a:ext cx="2640013" cy="360000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200" b="1" cap="all" baseline="0"/>
            </a:lvl1pPr>
          </a:lstStyle>
          <a:p>
            <a:pPr lvl="0"/>
            <a:r>
              <a:rPr lang="nb-NO" dirty="0"/>
              <a:t>Sett inn logo eller klientnavn</a:t>
            </a:r>
          </a:p>
        </p:txBody>
      </p:sp>
      <p:sp>
        <p:nvSpPr>
          <p:cNvPr id="40" name="Plassholder for tekst 10">
            <a:extLst>
              <a:ext uri="{FF2B5EF4-FFF2-40B4-BE49-F238E27FC236}">
                <a16:creationId xmlns:a16="http://schemas.microsoft.com/office/drawing/2014/main" id="{DF424CC0-4BC2-48F5-74F8-6F8F2760180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75613" y="4908084"/>
            <a:ext cx="3535361" cy="1374824"/>
          </a:xfrm>
          <a:solidFill>
            <a:schemeClr val="bg1"/>
          </a:solidFill>
          <a:ln w="9525">
            <a:solidFill>
              <a:srgbClr val="DBD1CE"/>
            </a:solidFill>
          </a:ln>
        </p:spPr>
        <p:txBody>
          <a:bodyPr lIns="180000" tIns="720000" rIns="180000" bIns="18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200" b="1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nb-NO" dirty="0"/>
              <a:t>Sett inn saksbeskrivelse (maks tre linjer)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41" name="Plassholder for tekst 12">
            <a:extLst>
              <a:ext uri="{FF2B5EF4-FFF2-40B4-BE49-F238E27FC236}">
                <a16:creationId xmlns:a16="http://schemas.microsoft.com/office/drawing/2014/main" id="{65A244F1-07AC-7A4A-2D2B-FAE95598681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075613" y="4909412"/>
            <a:ext cx="3523436" cy="359728"/>
          </a:xfrm>
          <a:noFill/>
        </p:spPr>
        <p:txBody>
          <a:bodyPr lIns="180000" tIns="108000" rIns="72000" anchor="t" anchorCtr="0">
            <a:noAutofit/>
          </a:bodyPr>
          <a:lstStyle>
            <a:lvl1pPr marL="0" indent="0">
              <a:buNone/>
              <a:defRPr sz="12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Definer fagområde</a:t>
            </a:r>
          </a:p>
        </p:txBody>
      </p:sp>
      <p:sp>
        <p:nvSpPr>
          <p:cNvPr id="42" name="Plassholder for innhold 6">
            <a:extLst>
              <a:ext uri="{FF2B5EF4-FFF2-40B4-BE49-F238E27FC236}">
                <a16:creationId xmlns:a16="http://schemas.microsoft.com/office/drawing/2014/main" id="{BC851B90-79E6-CEC1-63C4-DBB91C576EFA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8277180" y="5291583"/>
            <a:ext cx="2640013" cy="360000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200" b="1" cap="all" baseline="0"/>
            </a:lvl1pPr>
          </a:lstStyle>
          <a:p>
            <a:pPr lvl="0"/>
            <a:r>
              <a:rPr lang="nb-NO" dirty="0"/>
              <a:t>Sett inn logo eller klientnavn</a:t>
            </a:r>
          </a:p>
        </p:txBody>
      </p:sp>
    </p:spTree>
    <p:extLst>
      <p:ext uri="{BB962C8B-B14F-4D97-AF65-F5344CB8AC3E}">
        <p14:creationId xmlns:p14="http://schemas.microsoft.com/office/powerpoint/2010/main" val="751671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06">
          <p15:clr>
            <a:srgbClr val="FBAE40"/>
          </p15:clr>
        </p15:guide>
        <p15:guide id="2" pos="2593" userDrawn="1">
          <p15:clr>
            <a:srgbClr val="FBAE40"/>
          </p15:clr>
        </p15:guide>
        <p15:guide id="3" pos="2729" userDrawn="1">
          <p15:clr>
            <a:srgbClr val="FBAE40"/>
          </p15:clr>
        </p15:guide>
        <p15:guide id="4" pos="4951" userDrawn="1">
          <p15:clr>
            <a:srgbClr val="FBAE40"/>
          </p15:clr>
        </p15:guide>
        <p15:guide id="5" pos="5087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k for oss">
    <p:bg>
      <p:bgPr>
        <a:solidFill>
          <a:srgbClr val="F7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95397D-5B41-7C6B-3938-DC168724B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71614"/>
            <a:ext cx="12192000" cy="24863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AAB51A32-881A-B74E-B3E4-6BF7838344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57701" y="2273007"/>
            <a:ext cx="3220113" cy="29722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i="1">
                <a:solidFill>
                  <a:schemeClr val="tx2"/>
                </a:solidFill>
                <a:latin typeface="+mj-lt"/>
              </a:defRPr>
            </a:lvl1pPr>
            <a:lvl2pPr marL="7938" indent="0">
              <a:buNone/>
              <a:tabLst/>
              <a:defRPr sz="1200">
                <a:solidFill>
                  <a:schemeClr val="accent1"/>
                </a:solidFill>
              </a:defRPr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0129DBE4-92D4-5949-A6F9-A962EEC2C2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7701" y="2629971"/>
            <a:ext cx="3220113" cy="102245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nb-NO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938" indent="0">
              <a:buNone/>
              <a:tabLst/>
              <a:defRPr sz="1200">
                <a:solidFill>
                  <a:schemeClr val="accent1"/>
                </a:solidFill>
              </a:defRPr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nb-NO" dirty="0"/>
              <a:t>Tre linjer tittel og kontaktinformasjon</a:t>
            </a:r>
          </a:p>
        </p:txBody>
      </p:sp>
      <p:sp>
        <p:nvSpPr>
          <p:cNvPr id="12" name="Plassholder for tekst 5">
            <a:extLst>
              <a:ext uri="{FF2B5EF4-FFF2-40B4-BE49-F238E27FC236}">
                <a16:creationId xmlns:a16="http://schemas.microsoft.com/office/drawing/2014/main" id="{797692B0-FD40-6541-AD33-E7D60A10B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2739" y="2273007"/>
            <a:ext cx="3276600" cy="29722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800" i="1" kern="1200" dirty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7938" indent="0">
              <a:buNone/>
              <a:tabLst/>
              <a:defRPr sz="1200">
                <a:solidFill>
                  <a:schemeClr val="accent1"/>
                </a:solidFill>
              </a:defRPr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14" name="Plassholder for tekst 5">
            <a:extLst>
              <a:ext uri="{FF2B5EF4-FFF2-40B4-BE49-F238E27FC236}">
                <a16:creationId xmlns:a16="http://schemas.microsoft.com/office/drawing/2014/main" id="{79AAC3F7-F7E7-594F-B989-DFF34D6BAF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2739" y="2629971"/>
            <a:ext cx="3276600" cy="102245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nb-NO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938" indent="0">
              <a:buNone/>
              <a:tabLst/>
              <a:defRPr sz="1200">
                <a:solidFill>
                  <a:schemeClr val="accent1"/>
                </a:solidFill>
              </a:defRPr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nb-NO" dirty="0"/>
              <a:t>Tre linjer tittel og kontaktinformasjon</a:t>
            </a:r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CC9CDE9E-098A-8754-750F-AED55F66E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13" y="5376301"/>
            <a:ext cx="2162614" cy="542563"/>
          </a:xfrm>
          <a:prstGeom prst="rect">
            <a:avLst/>
          </a:prstGeom>
        </p:spPr>
      </p:pic>
      <p:sp>
        <p:nvSpPr>
          <p:cNvPr id="8" name="Plassholder for tekst 5">
            <a:extLst>
              <a:ext uri="{FF2B5EF4-FFF2-40B4-BE49-F238E27FC236}">
                <a16:creationId xmlns:a16="http://schemas.microsoft.com/office/drawing/2014/main" id="{9EB3380D-C68A-57EE-F972-9FE16BC9EA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2668" y="2273007"/>
            <a:ext cx="3220113" cy="29722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i="1">
                <a:solidFill>
                  <a:schemeClr val="tx2"/>
                </a:solidFill>
                <a:latin typeface="+mj-lt"/>
              </a:defRPr>
            </a:lvl1pPr>
            <a:lvl2pPr marL="7938" indent="0">
              <a:buNone/>
              <a:tabLst/>
              <a:defRPr sz="1200">
                <a:solidFill>
                  <a:schemeClr val="accent1"/>
                </a:solidFill>
              </a:defRPr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9" name="Plassholder for tekst 5">
            <a:extLst>
              <a:ext uri="{FF2B5EF4-FFF2-40B4-BE49-F238E27FC236}">
                <a16:creationId xmlns:a16="http://schemas.microsoft.com/office/drawing/2014/main" id="{6CFAC498-361D-F19F-FDC2-6815AA2714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2663" y="2629971"/>
            <a:ext cx="3220113" cy="102245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nb-NO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938" indent="0">
              <a:buNone/>
              <a:tabLst/>
              <a:defRPr sz="1200">
                <a:solidFill>
                  <a:schemeClr val="accent1"/>
                </a:solidFill>
              </a:defRPr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nb-NO" dirty="0"/>
              <a:t>Tre linjer tittel og kontaktinformasjon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0ECFA31-0C29-1C16-FA7C-04D515CAB9DC}"/>
              </a:ext>
            </a:extLst>
          </p:cNvPr>
          <p:cNvSpPr txBox="1"/>
          <p:nvPr userDrawn="1"/>
        </p:nvSpPr>
        <p:spPr>
          <a:xfrm>
            <a:off x="7932739" y="5651433"/>
            <a:ext cx="1740825" cy="282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nb-NO" sz="1800" i="1" u="none" kern="1200" baseline="0" noProof="1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+mj-lt"/>
                <a:ea typeface="+mn-ea"/>
                <a:cs typeface="Calibri" panose="020F0502020204030204" pitchFamily="34" charset="0"/>
              </a:rPr>
              <a:t>selmer@selmer.no</a:t>
            </a:r>
          </a:p>
        </p:txBody>
      </p:sp>
      <p:cxnSp>
        <p:nvCxnSpPr>
          <p:cNvPr id="7" name="Rett linje 6">
            <a:hlinkClick r:id="rId4"/>
            <a:extLst>
              <a:ext uri="{FF2B5EF4-FFF2-40B4-BE49-F238E27FC236}">
                <a16:creationId xmlns:a16="http://schemas.microsoft.com/office/drawing/2014/main" id="{77F29215-BDCE-2775-BFB4-CA5E01AFE093}"/>
              </a:ext>
            </a:extLst>
          </p:cNvPr>
          <p:cNvCxnSpPr>
            <a:cxnSpLocks/>
          </p:cNvCxnSpPr>
          <p:nvPr userDrawn="1"/>
        </p:nvCxnSpPr>
        <p:spPr>
          <a:xfrm>
            <a:off x="7932739" y="5949424"/>
            <a:ext cx="171130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hlinkClick r:id="rId5"/>
            <a:extLst>
              <a:ext uri="{FF2B5EF4-FFF2-40B4-BE49-F238E27FC236}">
                <a16:creationId xmlns:a16="http://schemas.microsoft.com/office/drawing/2014/main" id="{C7831016-A543-CF1D-AB58-8CAAD9093669}"/>
              </a:ext>
            </a:extLst>
          </p:cNvPr>
          <p:cNvCxnSpPr>
            <a:cxnSpLocks/>
          </p:cNvCxnSpPr>
          <p:nvPr userDrawn="1"/>
        </p:nvCxnSpPr>
        <p:spPr>
          <a:xfrm>
            <a:off x="10321174" y="5949424"/>
            <a:ext cx="86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17">
            <a:hlinkClick r:id="rId5"/>
            <a:extLst>
              <a:ext uri="{FF2B5EF4-FFF2-40B4-BE49-F238E27FC236}">
                <a16:creationId xmlns:a16="http://schemas.microsoft.com/office/drawing/2014/main" id="{9511D21A-D99E-7C48-2128-AF1EAD213C83}"/>
              </a:ext>
            </a:extLst>
          </p:cNvPr>
          <p:cNvSpPr/>
          <p:nvPr userDrawn="1"/>
        </p:nvSpPr>
        <p:spPr>
          <a:xfrm>
            <a:off x="10183091" y="5652655"/>
            <a:ext cx="1163781" cy="415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19" name="Rektangel 18">
            <a:hlinkClick r:id="rId4"/>
            <a:extLst>
              <a:ext uri="{FF2B5EF4-FFF2-40B4-BE49-F238E27FC236}">
                <a16:creationId xmlns:a16="http://schemas.microsoft.com/office/drawing/2014/main" id="{39A887B4-5248-4D45-AF47-8A2C8342D540}"/>
              </a:ext>
            </a:extLst>
          </p:cNvPr>
          <p:cNvSpPr/>
          <p:nvPr userDrawn="1"/>
        </p:nvSpPr>
        <p:spPr>
          <a:xfrm>
            <a:off x="7848439" y="5563531"/>
            <a:ext cx="1910704" cy="504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20" name="TekstSylinder 19">
            <a:hlinkClick r:id="rId5"/>
            <a:extLst>
              <a:ext uri="{FF2B5EF4-FFF2-40B4-BE49-F238E27FC236}">
                <a16:creationId xmlns:a16="http://schemas.microsoft.com/office/drawing/2014/main" id="{8B90AA8E-50FC-A870-C8BA-C1469B6CC68F}"/>
              </a:ext>
            </a:extLst>
          </p:cNvPr>
          <p:cNvSpPr txBox="1"/>
          <p:nvPr userDrawn="1"/>
        </p:nvSpPr>
        <p:spPr>
          <a:xfrm>
            <a:off x="10321174" y="5644624"/>
            <a:ext cx="878510" cy="2825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800" b="0" i="1" u="none" strike="noStrike" kern="1200" cap="none" spc="0" normalizeH="0" baseline="0" noProof="1">
                <a:ln>
                  <a:noFill/>
                </a:ln>
                <a:solidFill>
                  <a:srgbClr val="FCDDD6"/>
                </a:solidFill>
                <a:effectLst/>
                <a:uLnTx/>
                <a:uFill>
                  <a:solidFill>
                    <a:srgbClr val="FA5B59"/>
                  </a:solidFill>
                </a:uFill>
                <a:latin typeface="Times New Roman"/>
                <a:ea typeface="+mn-ea"/>
                <a:cs typeface="Calibri" panose="020F0502020204030204" pitchFamily="34" charset="0"/>
              </a:rPr>
              <a:t>selmer.no</a:t>
            </a:r>
          </a:p>
        </p:txBody>
      </p:sp>
      <p:sp>
        <p:nvSpPr>
          <p:cNvPr id="21" name="Tittel 20">
            <a:extLst>
              <a:ext uri="{FF2B5EF4-FFF2-40B4-BE49-F238E27FC236}">
                <a16:creationId xmlns:a16="http://schemas.microsoft.com/office/drawing/2014/main" id="{F5396E92-FCDC-37F1-0884-403EAECB7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72" y="703851"/>
            <a:ext cx="10226667" cy="945688"/>
          </a:xfrm>
        </p:spPr>
        <p:txBody>
          <a:bodyPr/>
          <a:lstStyle>
            <a:lvl1pPr>
              <a:lnSpc>
                <a:spcPct val="110000"/>
              </a:lnSpc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6243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997">
          <p15:clr>
            <a:srgbClr val="FBAE40"/>
          </p15:clr>
        </p15:guide>
        <p15:guide id="3" orient="horz" pos="370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k for oss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95397D-5B41-7C6B-3938-DC168724B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71614"/>
            <a:ext cx="12192000" cy="24863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AAB51A32-881A-B74E-B3E4-6BF7838344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57701" y="2273007"/>
            <a:ext cx="3220113" cy="29722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i="1">
                <a:solidFill>
                  <a:schemeClr val="tx2"/>
                </a:solidFill>
                <a:latin typeface="+mj-lt"/>
              </a:defRPr>
            </a:lvl1pPr>
            <a:lvl2pPr marL="7938" indent="0">
              <a:buNone/>
              <a:tabLst/>
              <a:defRPr sz="1200">
                <a:solidFill>
                  <a:schemeClr val="accent1"/>
                </a:solidFill>
              </a:defRPr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0129DBE4-92D4-5949-A6F9-A962EEC2C2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7701" y="2629971"/>
            <a:ext cx="3220113" cy="102245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nb-NO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938" indent="0">
              <a:buNone/>
              <a:tabLst/>
              <a:defRPr sz="1200">
                <a:solidFill>
                  <a:schemeClr val="accent1"/>
                </a:solidFill>
              </a:defRPr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nb-NO" dirty="0"/>
              <a:t>Tre linjer tittel og kontaktinformasjon</a:t>
            </a:r>
          </a:p>
        </p:txBody>
      </p:sp>
      <p:sp>
        <p:nvSpPr>
          <p:cNvPr id="12" name="Plassholder for tekst 5">
            <a:extLst>
              <a:ext uri="{FF2B5EF4-FFF2-40B4-BE49-F238E27FC236}">
                <a16:creationId xmlns:a16="http://schemas.microsoft.com/office/drawing/2014/main" id="{797692B0-FD40-6541-AD33-E7D60A10B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2739" y="2273007"/>
            <a:ext cx="3276600" cy="29722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800" i="1" kern="1200" dirty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7938" indent="0">
              <a:buNone/>
              <a:tabLst/>
              <a:defRPr sz="1200">
                <a:solidFill>
                  <a:schemeClr val="accent1"/>
                </a:solidFill>
              </a:defRPr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14" name="Plassholder for tekst 5">
            <a:extLst>
              <a:ext uri="{FF2B5EF4-FFF2-40B4-BE49-F238E27FC236}">
                <a16:creationId xmlns:a16="http://schemas.microsoft.com/office/drawing/2014/main" id="{79AAC3F7-F7E7-594F-B989-DFF34D6BAF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2739" y="2629971"/>
            <a:ext cx="3276600" cy="102245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nb-NO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938" indent="0">
              <a:buNone/>
              <a:tabLst/>
              <a:defRPr sz="1200">
                <a:solidFill>
                  <a:schemeClr val="accent1"/>
                </a:solidFill>
              </a:defRPr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nb-NO" dirty="0"/>
              <a:t>Tre linjer tittel og kontaktinformasjon</a:t>
            </a:r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CC9CDE9E-098A-8754-750F-AED55F66E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13" y="5376301"/>
            <a:ext cx="2162614" cy="542563"/>
          </a:xfrm>
          <a:prstGeom prst="rect">
            <a:avLst/>
          </a:prstGeom>
        </p:spPr>
      </p:pic>
      <p:sp>
        <p:nvSpPr>
          <p:cNvPr id="8" name="Plassholder for tekst 5">
            <a:extLst>
              <a:ext uri="{FF2B5EF4-FFF2-40B4-BE49-F238E27FC236}">
                <a16:creationId xmlns:a16="http://schemas.microsoft.com/office/drawing/2014/main" id="{9EB3380D-C68A-57EE-F972-9FE16BC9EA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2663" y="2273007"/>
            <a:ext cx="3220113" cy="29722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i="1">
                <a:solidFill>
                  <a:schemeClr val="tx2"/>
                </a:solidFill>
                <a:latin typeface="+mj-lt"/>
              </a:defRPr>
            </a:lvl1pPr>
            <a:lvl2pPr marL="7938" indent="0">
              <a:buNone/>
              <a:tabLst/>
              <a:defRPr sz="1200">
                <a:solidFill>
                  <a:schemeClr val="accent1"/>
                </a:solidFill>
              </a:defRPr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9" name="Plassholder for tekst 5">
            <a:extLst>
              <a:ext uri="{FF2B5EF4-FFF2-40B4-BE49-F238E27FC236}">
                <a16:creationId xmlns:a16="http://schemas.microsoft.com/office/drawing/2014/main" id="{6CFAC498-361D-F19F-FDC2-6815AA2714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2663" y="2629971"/>
            <a:ext cx="3220113" cy="102245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nb-NO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938" indent="0">
              <a:buNone/>
              <a:tabLst/>
              <a:defRPr sz="1200">
                <a:solidFill>
                  <a:schemeClr val="accent1"/>
                </a:solidFill>
              </a:defRPr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nb-NO" dirty="0"/>
              <a:t>Tre linjer tittel og kontaktinformasjon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0ECFA31-0C29-1C16-FA7C-04D515CAB9DC}"/>
              </a:ext>
            </a:extLst>
          </p:cNvPr>
          <p:cNvSpPr txBox="1"/>
          <p:nvPr userDrawn="1"/>
        </p:nvSpPr>
        <p:spPr>
          <a:xfrm>
            <a:off x="7932739" y="5651433"/>
            <a:ext cx="1740825" cy="282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nb-NO" sz="1800" i="1" u="none" kern="1200" baseline="0" noProof="1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+mj-lt"/>
                <a:ea typeface="+mn-ea"/>
                <a:cs typeface="Calibri" panose="020F0502020204030204" pitchFamily="34" charset="0"/>
              </a:rPr>
              <a:t>selmer@selmer.no</a:t>
            </a:r>
          </a:p>
        </p:txBody>
      </p:sp>
      <p:cxnSp>
        <p:nvCxnSpPr>
          <p:cNvPr id="7" name="Rett linje 6">
            <a:hlinkClick r:id="rId4"/>
            <a:extLst>
              <a:ext uri="{FF2B5EF4-FFF2-40B4-BE49-F238E27FC236}">
                <a16:creationId xmlns:a16="http://schemas.microsoft.com/office/drawing/2014/main" id="{77F29215-BDCE-2775-BFB4-CA5E01AFE093}"/>
              </a:ext>
            </a:extLst>
          </p:cNvPr>
          <p:cNvCxnSpPr>
            <a:cxnSpLocks/>
          </p:cNvCxnSpPr>
          <p:nvPr userDrawn="1"/>
        </p:nvCxnSpPr>
        <p:spPr>
          <a:xfrm>
            <a:off x="7932739" y="5949424"/>
            <a:ext cx="171130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hlinkClick r:id="rId5"/>
            <a:extLst>
              <a:ext uri="{FF2B5EF4-FFF2-40B4-BE49-F238E27FC236}">
                <a16:creationId xmlns:a16="http://schemas.microsoft.com/office/drawing/2014/main" id="{C7831016-A543-CF1D-AB58-8CAAD9093669}"/>
              </a:ext>
            </a:extLst>
          </p:cNvPr>
          <p:cNvCxnSpPr>
            <a:cxnSpLocks/>
          </p:cNvCxnSpPr>
          <p:nvPr userDrawn="1"/>
        </p:nvCxnSpPr>
        <p:spPr>
          <a:xfrm>
            <a:off x="10321174" y="5949424"/>
            <a:ext cx="86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17">
            <a:hlinkClick r:id="rId5"/>
            <a:extLst>
              <a:ext uri="{FF2B5EF4-FFF2-40B4-BE49-F238E27FC236}">
                <a16:creationId xmlns:a16="http://schemas.microsoft.com/office/drawing/2014/main" id="{9511D21A-D99E-7C48-2128-AF1EAD213C83}"/>
              </a:ext>
            </a:extLst>
          </p:cNvPr>
          <p:cNvSpPr/>
          <p:nvPr userDrawn="1"/>
        </p:nvSpPr>
        <p:spPr>
          <a:xfrm>
            <a:off x="10183091" y="5652655"/>
            <a:ext cx="1163781" cy="415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19" name="Rektangel 18">
            <a:hlinkClick r:id="rId4"/>
            <a:extLst>
              <a:ext uri="{FF2B5EF4-FFF2-40B4-BE49-F238E27FC236}">
                <a16:creationId xmlns:a16="http://schemas.microsoft.com/office/drawing/2014/main" id="{39A887B4-5248-4D45-AF47-8A2C8342D540}"/>
              </a:ext>
            </a:extLst>
          </p:cNvPr>
          <p:cNvSpPr/>
          <p:nvPr userDrawn="1"/>
        </p:nvSpPr>
        <p:spPr>
          <a:xfrm>
            <a:off x="7848439" y="5563531"/>
            <a:ext cx="1910704" cy="504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20" name="TekstSylinder 19">
            <a:hlinkClick r:id="rId5"/>
            <a:extLst>
              <a:ext uri="{FF2B5EF4-FFF2-40B4-BE49-F238E27FC236}">
                <a16:creationId xmlns:a16="http://schemas.microsoft.com/office/drawing/2014/main" id="{8B90AA8E-50FC-A870-C8BA-C1469B6CC68F}"/>
              </a:ext>
            </a:extLst>
          </p:cNvPr>
          <p:cNvSpPr txBox="1"/>
          <p:nvPr userDrawn="1"/>
        </p:nvSpPr>
        <p:spPr>
          <a:xfrm>
            <a:off x="10321174" y="5644624"/>
            <a:ext cx="878510" cy="2825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800" b="0" i="1" u="none" strike="noStrike" kern="1200" cap="none" spc="0" normalizeH="0" baseline="0" noProof="1">
                <a:ln>
                  <a:noFill/>
                </a:ln>
                <a:solidFill>
                  <a:srgbClr val="FCDDD6"/>
                </a:solidFill>
                <a:effectLst/>
                <a:uLnTx/>
                <a:uFill>
                  <a:solidFill>
                    <a:srgbClr val="FA5B59"/>
                  </a:solidFill>
                </a:uFill>
                <a:latin typeface="Times New Roman"/>
                <a:ea typeface="+mn-ea"/>
                <a:cs typeface="Calibri" panose="020F0502020204030204" pitchFamily="34" charset="0"/>
              </a:rPr>
              <a:t>selmer.no</a:t>
            </a:r>
          </a:p>
        </p:txBody>
      </p:sp>
      <p:sp>
        <p:nvSpPr>
          <p:cNvPr id="21" name="Tittel 20">
            <a:extLst>
              <a:ext uri="{FF2B5EF4-FFF2-40B4-BE49-F238E27FC236}">
                <a16:creationId xmlns:a16="http://schemas.microsoft.com/office/drawing/2014/main" id="{F5396E92-FCDC-37F1-0884-403EAECB7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7" y="703851"/>
            <a:ext cx="10226667" cy="945688"/>
          </a:xfrm>
        </p:spPr>
        <p:txBody>
          <a:bodyPr/>
          <a:lstStyle>
            <a:lvl1pPr>
              <a:lnSpc>
                <a:spcPct val="110000"/>
              </a:lnSpc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6313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997">
          <p15:clr>
            <a:srgbClr val="FBAE40"/>
          </p15:clr>
        </p15:guide>
        <p15:guide id="3" orient="horz" pos="370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V - stor N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24B53A1-4411-DB89-54BE-538E3A6BEABF}"/>
              </a:ext>
            </a:extLst>
          </p:cNvPr>
          <p:cNvSpPr/>
          <p:nvPr userDrawn="1"/>
        </p:nvSpPr>
        <p:spPr>
          <a:xfrm>
            <a:off x="-26702" y="0"/>
            <a:ext cx="4273264" cy="6858000"/>
          </a:xfrm>
          <a:prstGeom prst="rect">
            <a:avLst/>
          </a:prstGeom>
          <a:solidFill>
            <a:srgbClr val="F7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7DA820E-4D48-DE46-B2B5-CC10EBE79C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65925" y="777531"/>
            <a:ext cx="3262025" cy="5505794"/>
          </a:xfrm>
        </p:spPr>
        <p:txBody>
          <a:bodyPr rIns="180000" numCol="1" spcCol="36000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000"/>
            </a:lvl1pPr>
            <a:lvl2pPr marL="0" indent="0">
              <a:buNone/>
              <a:defRPr sz="1000" b="1"/>
            </a:lvl2pPr>
            <a:lvl3pPr marL="108000" indent="-108000"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/>
              <a:t>Skriv CV-tekst her (se guide for tekstnivåer til venstre)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30" name="Plassholder for tekst 15">
            <a:extLst>
              <a:ext uri="{FF2B5EF4-FFF2-40B4-BE49-F238E27FC236}">
                <a16:creationId xmlns:a16="http://schemas.microsoft.com/office/drawing/2014/main" id="{C9437564-745A-8640-AD4C-3E825CFCD1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3198" y="2605679"/>
            <a:ext cx="3204000" cy="2725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i="1">
                <a:solidFill>
                  <a:schemeClr val="tx2"/>
                </a:solidFill>
                <a:latin typeface="+mj-lt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Navn Etternavn</a:t>
            </a:r>
          </a:p>
        </p:txBody>
      </p:sp>
      <p:sp>
        <p:nvSpPr>
          <p:cNvPr id="31" name="Plassholder for tekst 7">
            <a:extLst>
              <a:ext uri="{FF2B5EF4-FFF2-40B4-BE49-F238E27FC236}">
                <a16:creationId xmlns:a16="http://schemas.microsoft.com/office/drawing/2014/main" id="{9BB20373-681E-0A4D-8062-AA2742BD2EF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-1485235" y="13337740"/>
            <a:ext cx="93598" cy="141777"/>
          </a:xfrm>
          <a:prstGeom prst="parallelogram">
            <a:avLst>
              <a:gd name="adj" fmla="val 9588"/>
            </a:avLst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2" name="Plassholder for bilde 29">
            <a:extLst>
              <a:ext uri="{FF2B5EF4-FFF2-40B4-BE49-F238E27FC236}">
                <a16:creationId xmlns:a16="http://schemas.microsoft.com/office/drawing/2014/main" id="{A3866792-05BA-6343-BB6B-1C22798E358B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763200" y="763200"/>
            <a:ext cx="1746000" cy="1746000"/>
          </a:xfrm>
          <a:prstGeom prst="rect">
            <a:avLst/>
          </a:prstGeom>
          <a:solidFill>
            <a:schemeClr val="bg1"/>
          </a:solidFill>
          <a:ln w="3175">
            <a:solidFill>
              <a:srgbClr val="DCD1CE"/>
            </a:solidFill>
          </a:ln>
        </p:spPr>
        <p:txBody>
          <a:bodyPr vert="horz" wrap="square" lIns="180000" tIns="180000" rIns="180000" bIns="180000" rtlCol="0">
            <a:noAutofit/>
          </a:bodyPr>
          <a:lstStyle>
            <a:lvl1pPr>
              <a:defRPr lang="nb-NO" sz="1100" dirty="0"/>
            </a:lvl1pPr>
          </a:lstStyle>
          <a:p>
            <a:pPr marL="0" lvl="0" indent="0">
              <a:buNone/>
            </a:pPr>
            <a:r>
              <a:rPr lang="nb-NO" dirty="0"/>
              <a:t>Sett inn portrett</a:t>
            </a:r>
          </a:p>
        </p:txBody>
      </p:sp>
      <p:sp>
        <p:nvSpPr>
          <p:cNvPr id="37" name="Plassholder for tekst 19">
            <a:extLst>
              <a:ext uri="{FF2B5EF4-FFF2-40B4-BE49-F238E27FC236}">
                <a16:creationId xmlns:a16="http://schemas.microsoft.com/office/drawing/2014/main" id="{F8951097-4267-124D-B953-B119F9C248C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666475" y="986400"/>
            <a:ext cx="1300722" cy="1210025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nb-NO" dirty="0"/>
              <a:t>Skriv inn kompetanseområder</a:t>
            </a:r>
          </a:p>
        </p:txBody>
      </p:sp>
      <p:sp>
        <p:nvSpPr>
          <p:cNvPr id="38" name="Plassholder for tekst 15">
            <a:extLst>
              <a:ext uri="{FF2B5EF4-FFF2-40B4-BE49-F238E27FC236}">
                <a16:creationId xmlns:a16="http://schemas.microsoft.com/office/drawing/2014/main" id="{AA811A5D-DB81-9947-BEF1-7538DCBD775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63197" y="2918879"/>
            <a:ext cx="3204000" cy="2355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nb-NO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63" indent="0">
              <a:spcBef>
                <a:spcPts val="0"/>
              </a:spcBef>
              <a:buNone/>
              <a:tabLst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1F70A78-3838-6A45-AADB-6F458D8A85F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945439" y="777531"/>
            <a:ext cx="3263899" cy="55057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="1">
                <a:solidFill>
                  <a:schemeClr val="tx2"/>
                </a:solidFill>
              </a:defRPr>
            </a:lvl1pPr>
            <a:lvl2pPr marL="108000" indent="-108000">
              <a:spcBef>
                <a:spcPts val="100"/>
              </a:spcBef>
              <a:buSzPct val="100000"/>
              <a:buFont typeface="Arial" panose="020B0604020202020204" pitchFamily="34" charset="0"/>
              <a:buChar char="•"/>
              <a:defRPr sz="1000"/>
            </a:lvl2pPr>
            <a:lvl3pPr marL="216000" indent="-108000">
              <a:buSzPct val="130000"/>
              <a:buFont typeface="Systemfont normal"/>
              <a:buChar char="-"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/>
              <a:t>Klikk for å legge til tekst, innrykk gir kulepunkter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B56333FC-8AAD-DA47-A194-1EB196AD5CD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63197" y="5040000"/>
            <a:ext cx="3203999" cy="54260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216000" bIns="324000" anchor="b" anchorCtr="0">
            <a:spAutoFit/>
          </a:bodyPr>
          <a:lstStyle>
            <a:lvl1pPr marL="0" indent="0">
              <a:buNone/>
              <a:defRPr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Sitat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8927976D-A1C2-3F4E-B35B-49473DCACEE9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63198" y="5390027"/>
            <a:ext cx="3203998" cy="192581"/>
          </a:xfrm>
        </p:spPr>
        <p:txBody>
          <a:bodyPr lIns="216000"/>
          <a:lstStyle>
            <a:lvl1pPr marL="0" indent="0" algn="l">
              <a:buNone/>
              <a:defRPr lang="nb-NO" sz="1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0">
              <a:buNone/>
              <a:defRPr lang="nb-NO" sz="1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nb-NO" sz="1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nb-NO" sz="1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nb-NO" sz="1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2" name="Plassholder for tekst 19">
            <a:extLst>
              <a:ext uri="{FF2B5EF4-FFF2-40B4-BE49-F238E27FC236}">
                <a16:creationId xmlns:a16="http://schemas.microsoft.com/office/drawing/2014/main" id="{FDC5F4B5-1F33-9B44-A091-6942B2C13B0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63200" y="3203279"/>
            <a:ext cx="3204000" cy="180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nb-NO" dirty="0"/>
              <a:t>+47 00 00 00 00</a:t>
            </a:r>
          </a:p>
        </p:txBody>
      </p:sp>
      <p:sp>
        <p:nvSpPr>
          <p:cNvPr id="53" name="Plassholder for tekst 19">
            <a:extLst>
              <a:ext uri="{FF2B5EF4-FFF2-40B4-BE49-F238E27FC236}">
                <a16:creationId xmlns:a16="http://schemas.microsoft.com/office/drawing/2014/main" id="{85ECE230-6210-7B42-954E-B9C8187B562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63198" y="3379679"/>
            <a:ext cx="3204000" cy="2232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nb-NO" dirty="0" err="1"/>
              <a:t>navn@selmer.no</a:t>
            </a: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55F15D0-60D5-2F51-1387-182C211B8940}"/>
              </a:ext>
            </a:extLst>
          </p:cNvPr>
          <p:cNvSpPr txBox="1"/>
          <p:nvPr userDrawn="1"/>
        </p:nvSpPr>
        <p:spPr>
          <a:xfrm>
            <a:off x="2666475" y="777874"/>
            <a:ext cx="130072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000" b="0" dirty="0">
                <a:solidFill>
                  <a:schemeClr val="accent1"/>
                </a:solidFill>
              </a:rPr>
              <a:t>Kompetanseområder: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541D782-1729-8717-FB43-CD202EF5F40B}"/>
              </a:ext>
            </a:extLst>
          </p:cNvPr>
          <p:cNvSpPr txBox="1"/>
          <p:nvPr userDrawn="1"/>
        </p:nvSpPr>
        <p:spPr>
          <a:xfrm>
            <a:off x="4465925" y="6283325"/>
            <a:ext cx="5391584" cy="5746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l"/>
            <a:r>
              <a:rPr lang="nb-NO" altLang="nb-NO" i="0" dirty="0">
                <a:solidFill>
                  <a:schemeClr val="accent1"/>
                </a:solidFill>
              </a:rPr>
              <a:t>CV-en må ikke anses som uttømmende, ytterligere informasjon kan oppgis på forespørsel.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A8DEA614-D588-0BF5-AC82-5FFE1C736E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488" y="6506053"/>
            <a:ext cx="573974" cy="144000"/>
          </a:xfrm>
          <a:prstGeom prst="rect">
            <a:avLst/>
          </a:prstGeom>
        </p:spPr>
      </p:pic>
      <p:cxnSp>
        <p:nvCxnSpPr>
          <p:cNvPr id="17" name="Rett linje 16">
            <a:extLst>
              <a:ext uri="{FF2B5EF4-FFF2-40B4-BE49-F238E27FC236}">
                <a16:creationId xmlns:a16="http://schemas.microsoft.com/office/drawing/2014/main" id="{A82B0AF0-DBB7-D3D9-6214-505D48920619}"/>
              </a:ext>
            </a:extLst>
          </p:cNvPr>
          <p:cNvCxnSpPr>
            <a:cxnSpLocks/>
          </p:cNvCxnSpPr>
          <p:nvPr userDrawn="1"/>
        </p:nvCxnSpPr>
        <p:spPr>
          <a:xfrm>
            <a:off x="763199" y="3699045"/>
            <a:ext cx="3204000" cy="0"/>
          </a:xfrm>
          <a:prstGeom prst="line">
            <a:avLst/>
          </a:prstGeom>
          <a:ln>
            <a:solidFill>
              <a:srgbClr val="DBD1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lassholder for dato 21">
            <a:extLst>
              <a:ext uri="{FF2B5EF4-FFF2-40B4-BE49-F238E27FC236}">
                <a16:creationId xmlns:a16="http://schemas.microsoft.com/office/drawing/2014/main" id="{F228A9E0-2756-D63C-400B-9A710141F13D}"/>
              </a:ext>
            </a:extLst>
          </p:cNvPr>
          <p:cNvSpPr>
            <a:spLocks noGrp="1"/>
          </p:cNvSpPr>
          <p:nvPr>
            <p:ph type="dt" sz="half" idx="58"/>
          </p:nvPr>
        </p:nvSpPr>
        <p:spPr>
          <a:xfrm>
            <a:off x="10127974" y="12904842"/>
            <a:ext cx="1081364" cy="574675"/>
          </a:xfrm>
        </p:spPr>
        <p:txBody>
          <a:bodyPr/>
          <a:lstStyle/>
          <a:p>
            <a:fld id="{B18CE8A2-D422-FB46-B4EE-46A79F438302}" type="datetime1">
              <a:rPr lang="nb-NO" smtClean="0"/>
              <a:t>07.09.2023</a:t>
            </a:fld>
            <a:endParaRPr lang="nb-NO" dirty="0"/>
          </a:p>
        </p:txBody>
      </p:sp>
      <p:sp>
        <p:nvSpPr>
          <p:cNvPr id="24" name="Plassholder for bunntekst 23">
            <a:extLst>
              <a:ext uri="{FF2B5EF4-FFF2-40B4-BE49-F238E27FC236}">
                <a16:creationId xmlns:a16="http://schemas.microsoft.com/office/drawing/2014/main" id="{E9C35DE3-BA2C-BFC2-B957-446E1A67FAF3}"/>
              </a:ext>
            </a:extLst>
          </p:cNvPr>
          <p:cNvSpPr>
            <a:spLocks noGrp="1"/>
          </p:cNvSpPr>
          <p:nvPr>
            <p:ph type="ftr" sz="quarter" idx="59"/>
          </p:nvPr>
        </p:nvSpPr>
        <p:spPr>
          <a:xfrm>
            <a:off x="2064026" y="12904842"/>
            <a:ext cx="8063948" cy="57467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25" name="Plassholder for lysbildenummer 24">
            <a:extLst>
              <a:ext uri="{FF2B5EF4-FFF2-40B4-BE49-F238E27FC236}">
                <a16:creationId xmlns:a16="http://schemas.microsoft.com/office/drawing/2014/main" id="{6CAD6DB2-B953-DB77-C000-5E9ADE2158A6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38E575DA-DF27-0542-8937-160E73540952}" type="slidenum">
              <a:rPr lang="nb-NO" smtClean="0"/>
              <a:pPr/>
              <a:t>‹#›</a:t>
            </a:fld>
            <a:endParaRPr lang="nb-NO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693E82CC-DB9F-635E-D704-7CBEC8BD653A}"/>
              </a:ext>
            </a:extLst>
          </p:cNvPr>
          <p:cNvGrpSpPr/>
          <p:nvPr userDrawn="1"/>
        </p:nvGrpSpPr>
        <p:grpSpPr>
          <a:xfrm>
            <a:off x="-1083642" y="1725613"/>
            <a:ext cx="953013" cy="2755954"/>
            <a:chOff x="-1110343" y="1725611"/>
            <a:chExt cx="953013" cy="2755954"/>
          </a:xfrm>
        </p:grpSpPr>
        <p:sp>
          <p:nvSpPr>
            <p:cNvPr id="4" name="TekstSylinder 3">
              <a:extLst>
                <a:ext uri="{FF2B5EF4-FFF2-40B4-BE49-F238E27FC236}">
                  <a16:creationId xmlns:a16="http://schemas.microsoft.com/office/drawing/2014/main" id="{949EC4DA-92B9-6253-F806-FB74A040F9CE}"/>
                </a:ext>
              </a:extLst>
            </p:cNvPr>
            <p:cNvSpPr txBox="1"/>
            <p:nvPr/>
          </p:nvSpPr>
          <p:spPr>
            <a:xfrm>
              <a:off x="-1110343" y="1725611"/>
              <a:ext cx="953013" cy="27559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tIns="72000" rIns="72000" bIns="72000" rtlCol="0">
              <a:noAutofit/>
            </a:bodyPr>
            <a:lstStyle/>
            <a:p>
              <a:pPr algn="l">
                <a:lnSpc>
                  <a:spcPct val="100000"/>
                </a:lnSpc>
                <a:spcAft>
                  <a:spcPts val="600"/>
                </a:spcAft>
              </a:pPr>
              <a:r>
                <a:rPr lang="nb-NO" sz="1000" dirty="0">
                  <a:solidFill>
                    <a:schemeClr val="tx2"/>
                  </a:solidFill>
                </a:rPr>
                <a:t>Tekstnivå 1</a:t>
              </a:r>
              <a:br>
                <a:rPr lang="nb-NO" sz="1000" dirty="0">
                  <a:solidFill>
                    <a:schemeClr val="tx2"/>
                  </a:solidFill>
                </a:rPr>
              </a:br>
              <a:r>
                <a:rPr lang="nb-NO" sz="1000" dirty="0">
                  <a:solidFill>
                    <a:schemeClr val="tx2"/>
                  </a:solidFill>
                </a:rPr>
                <a:t>= CV-tekst</a:t>
              </a:r>
            </a:p>
            <a:p>
              <a:pPr algn="l">
                <a:lnSpc>
                  <a:spcPct val="100000"/>
                </a:lnSpc>
                <a:spcAft>
                  <a:spcPts val="600"/>
                </a:spcAft>
              </a:pPr>
              <a:r>
                <a:rPr lang="nb-NO" sz="1000" dirty="0">
                  <a:solidFill>
                    <a:schemeClr val="tx2"/>
                  </a:solidFill>
                </a:rPr>
                <a:t>Tekstnivå 2</a:t>
              </a:r>
              <a:br>
                <a:rPr lang="nb-NO" sz="1000" dirty="0">
                  <a:solidFill>
                    <a:schemeClr val="tx2"/>
                  </a:solidFill>
                </a:rPr>
              </a:br>
              <a:r>
                <a:rPr lang="nb-NO" sz="1000" dirty="0">
                  <a:solidFill>
                    <a:schemeClr val="tx2"/>
                  </a:solidFill>
                </a:rPr>
                <a:t>= bold subtittel</a:t>
              </a:r>
            </a:p>
            <a:p>
              <a:pPr algn="l">
                <a:lnSpc>
                  <a:spcPct val="100000"/>
                </a:lnSpc>
                <a:spcAft>
                  <a:spcPts val="600"/>
                </a:spcAft>
              </a:pPr>
              <a:r>
                <a:rPr lang="nb-NO" sz="1000" dirty="0">
                  <a:solidFill>
                    <a:schemeClr val="tx2"/>
                  </a:solidFill>
                </a:rPr>
                <a:t>Tekstnivå 3</a:t>
              </a:r>
              <a:br>
                <a:rPr lang="nb-NO" sz="1000" dirty="0">
                  <a:solidFill>
                    <a:schemeClr val="tx2"/>
                  </a:solidFill>
                </a:rPr>
              </a:br>
              <a:r>
                <a:rPr lang="nb-NO" sz="1000" dirty="0">
                  <a:solidFill>
                    <a:schemeClr val="tx2"/>
                  </a:solidFill>
                </a:rPr>
                <a:t>= Punkter</a:t>
              </a:r>
            </a:p>
            <a:p>
              <a:pPr algn="l">
                <a:lnSpc>
                  <a:spcPct val="100000"/>
                </a:lnSpc>
                <a:spcAft>
                  <a:spcPts val="600"/>
                </a:spcAft>
              </a:pPr>
              <a:r>
                <a:rPr lang="nb-NO" sz="1000" dirty="0">
                  <a:solidFill>
                    <a:schemeClr val="accent1"/>
                  </a:solidFill>
                </a:rPr>
                <a:t>For å endre tekstnivå bruk </a:t>
              </a:r>
              <a:r>
                <a:rPr lang="nb-NO" sz="1000" u="sng" dirty="0">
                  <a:solidFill>
                    <a:schemeClr val="accent1"/>
                  </a:solidFill>
                </a:rPr>
                <a:t>øk/reduser innrykk.</a:t>
              </a:r>
            </a:p>
          </p:txBody>
        </p:sp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84A8A349-5184-472D-880E-94E074BA6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016160" y="3756817"/>
              <a:ext cx="774700" cy="49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125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2">
          <p15:clr>
            <a:srgbClr val="FBAE40"/>
          </p15:clr>
        </p15:guide>
        <p15:guide id="2" pos="2675">
          <p15:clr>
            <a:srgbClr val="FBAE40"/>
          </p15:clr>
        </p15:guide>
        <p15:guide id="3" pos="2814">
          <p15:clr>
            <a:srgbClr val="FBAE40"/>
          </p15:clr>
        </p15:guide>
        <p15:guide id="4" pos="4868">
          <p15:clr>
            <a:srgbClr val="FBAE40"/>
          </p15:clr>
        </p15:guide>
        <p15:guide id="5" pos="50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solidFill>
          <a:srgbClr val="F7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CFA9D6-24C1-7B19-3E70-516F61DB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801" y="2356419"/>
            <a:ext cx="6746399" cy="79115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 tIns="0" bIns="180000" anchor="b" anchorCtr="0">
            <a:spAutoFit/>
          </a:bodyPr>
          <a:lstStyle>
            <a:lvl1pPr marL="0" algn="ctr">
              <a:lnSpc>
                <a:spcPct val="9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81DFB0-FBFE-D287-F351-F6EDA5492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2801" y="3419999"/>
            <a:ext cx="6746400" cy="286332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4B174663-15D0-976F-D0C4-089D6CE11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8610-D35C-7842-94C0-6F1B05735528}" type="datetime1">
              <a:rPr lang="nb-NO" smtClean="0"/>
              <a:t>07.09.2023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2EA9F781-8912-B310-D522-B8B35E9E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98C6821C-EE55-6585-76DB-57EB4465D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5DA-DF27-0542-8937-160E7354095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0586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87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CFA9D6-24C1-7B19-3E70-516F61DB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769" y="2356419"/>
            <a:ext cx="6748463" cy="79115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 tIns="0" bIns="180000" anchor="b" anchorCtr="0">
            <a:spAutoFit/>
          </a:bodyPr>
          <a:lstStyle>
            <a:lvl1pPr marL="0" algn="ctr">
              <a:lnSpc>
                <a:spcPct val="90000"/>
              </a:lnSpc>
              <a:defRPr sz="44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81DFB0-FBFE-D287-F351-F6EDA5492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1769" y="3419999"/>
            <a:ext cx="6748464" cy="286332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tabLst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4B174663-15D0-976F-D0C4-089D6CE11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8610-D35C-7842-94C0-6F1B05735528}" type="datetime1">
              <a:rPr lang="nb-NO" smtClean="0"/>
              <a:t>07.09.2023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2EA9F781-8912-B310-D522-B8B35E9E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98C6821C-EE55-6585-76DB-57EB4465D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5DA-DF27-0542-8937-160E7354095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2500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87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nummerert lys">
    <p:bg>
      <p:bgPr>
        <a:solidFill>
          <a:srgbClr val="F7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CCCFBCE-F379-BE4A-8907-4A00B689C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6" y="1725612"/>
            <a:ext cx="11017250" cy="4557713"/>
          </a:xfrm>
          <a:noFill/>
        </p:spPr>
        <p:txBody>
          <a:bodyPr wrap="square" lIns="0">
            <a:noAutofit/>
          </a:bodyPr>
          <a:lstStyle>
            <a:lvl1pPr marL="360000" indent="-360000">
              <a:spcBef>
                <a:spcPts val="1200"/>
              </a:spcBef>
              <a:buClr>
                <a:schemeClr val="tx2"/>
              </a:buClr>
              <a:buFont typeface="+mj-lt"/>
              <a:buAutoNum type="arabicParenR"/>
              <a:tabLst/>
              <a:defRPr sz="2000">
                <a:solidFill>
                  <a:schemeClr val="tx2"/>
                </a:solidFill>
                <a:latin typeface="+mn-lt"/>
              </a:defRPr>
            </a:lvl1pPr>
            <a:lvl2pPr marL="630000" indent="-270000">
              <a:buClr>
                <a:schemeClr val="tx2"/>
              </a:buClr>
              <a:buSzPct val="100000"/>
              <a:buFont typeface="+mj-lt"/>
              <a:buAutoNum type="alphaLcParenR"/>
              <a:defRPr>
                <a:solidFill>
                  <a:schemeClr val="tx2"/>
                </a:solidFill>
              </a:defRPr>
            </a:lvl2pPr>
            <a:lvl3pPr marL="810000" indent="-180000">
              <a:buClr>
                <a:schemeClr val="tx2"/>
              </a:buClr>
              <a:buFont typeface="Systemfont normal"/>
              <a:buChar char="-"/>
              <a:tabLst/>
              <a:defRPr>
                <a:solidFill>
                  <a:schemeClr val="tx2"/>
                </a:solidFill>
              </a:defRPr>
            </a:lvl3pPr>
            <a:lvl4pPr marL="990000" indent="-180000">
              <a:buClr>
                <a:schemeClr val="tx2"/>
              </a:buClr>
              <a:buFont typeface="Systemfont normal"/>
              <a:buChar char="-"/>
              <a:tabLst/>
              <a:defRPr>
                <a:solidFill>
                  <a:schemeClr val="tx2"/>
                </a:solidFill>
              </a:defRPr>
            </a:lvl4pPr>
            <a:lvl5pPr marL="1170000" indent="-180000">
              <a:buClr>
                <a:schemeClr val="tx2"/>
              </a:buClr>
              <a:buFont typeface="Systemfont normal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F5CAAB0-5F77-B74D-86A2-7F9FA3A59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8C79-6C4D-A048-8C6C-98A2E73649A7}" type="datetime1">
              <a:rPr lang="nb-NO" smtClean="0"/>
              <a:t>07.09.2023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A6A9021-AECA-2742-9EB2-1C61BA44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109F0F-5AE4-F645-BC13-8B9C09C86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7ECE-B2B1-DE4F-82D0-0F79EF2238F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3DE4F4-5C9E-E4E1-F5F9-B4CDFFF55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053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nummere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CCCFBCE-F379-BE4A-8907-4A00B689C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6" y="1725612"/>
            <a:ext cx="11017250" cy="4557713"/>
          </a:xfrm>
          <a:noFill/>
        </p:spPr>
        <p:txBody>
          <a:bodyPr wrap="square" lIns="0">
            <a:noAutofit/>
          </a:bodyPr>
          <a:lstStyle>
            <a:lvl1pPr marL="360000" indent="-360000">
              <a:spcBef>
                <a:spcPts val="1200"/>
              </a:spcBef>
              <a:buClr>
                <a:schemeClr val="bg2"/>
              </a:buClr>
              <a:buFont typeface="+mj-lt"/>
              <a:buAutoNum type="arabicParenR"/>
              <a:tabLst/>
              <a:defRPr sz="2000">
                <a:solidFill>
                  <a:schemeClr val="bg2"/>
                </a:solidFill>
                <a:latin typeface="+mn-lt"/>
              </a:defRPr>
            </a:lvl1pPr>
            <a:lvl2pPr marL="630000" indent="-270000">
              <a:buClr>
                <a:schemeClr val="bg2"/>
              </a:buClr>
              <a:buSzPct val="100000"/>
              <a:buFont typeface="+mj-lt"/>
              <a:buAutoNum type="alphaLcParenR"/>
              <a:defRPr>
                <a:solidFill>
                  <a:schemeClr val="bg2"/>
                </a:solidFill>
              </a:defRPr>
            </a:lvl2pPr>
            <a:lvl3pPr marL="810000" indent="-180000">
              <a:buClr>
                <a:schemeClr val="bg2"/>
              </a:buClr>
              <a:buFont typeface="Systemfont normal"/>
              <a:buChar char="-"/>
              <a:tabLst/>
              <a:defRPr>
                <a:solidFill>
                  <a:schemeClr val="bg2"/>
                </a:solidFill>
              </a:defRPr>
            </a:lvl3pPr>
            <a:lvl4pPr marL="990000" indent="-180000">
              <a:buClr>
                <a:schemeClr val="bg2"/>
              </a:buClr>
              <a:buFont typeface="Systemfont normal"/>
              <a:buChar char="-"/>
              <a:tabLst/>
              <a:defRPr>
                <a:solidFill>
                  <a:schemeClr val="bg2"/>
                </a:solidFill>
              </a:defRPr>
            </a:lvl4pPr>
            <a:lvl5pPr marL="1170000" indent="-180000">
              <a:buClr>
                <a:schemeClr val="bg2"/>
              </a:buClr>
              <a:buFont typeface="Systemfont normal"/>
              <a:buChar char="-"/>
              <a:tabLst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F5CAAB0-5F77-B74D-86A2-7F9FA3A59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8C79-6C4D-A048-8C6C-98A2E73649A7}" type="datetime1">
              <a:rPr lang="nb-NO" smtClean="0"/>
              <a:t>07.09.2023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A6A9021-AECA-2742-9EB2-1C61BA44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109F0F-5AE4-F645-BC13-8B9C09C86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7ECE-B2B1-DE4F-82D0-0F79EF2238F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7BF3411C-2731-E42C-E763-C03FAB37A8E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marL="0"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99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0/0 uten kolonne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B1D564-6177-756B-EB99-3FB13B2F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7FD6C6-EA2D-AA24-DF02-4E151579C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EEF0C79-E245-8650-0840-AF7C65909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ADD6-A517-BE4F-A50D-3904A284B682}" type="datetime1">
              <a:rPr lang="nb-NO" smtClean="0"/>
              <a:t>07.09.2023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6D9301-0E9D-1F4A-EAE5-A50E8DD27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88DB895-7C9F-A063-3267-9C79AE7C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21C-8786-0947-BDEE-F3A0A57A31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74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50" Type="http://schemas.openxmlformats.org/officeDocument/2006/relationships/image" Target="../media/image4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sv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F8D3137-E610-3015-D7B0-CE5D4BCC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00" y="502598"/>
            <a:ext cx="11024174" cy="1055594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AC5728C-5BD8-BAF5-8F5A-0CA8364AE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6800" y="1728511"/>
            <a:ext cx="11018400" cy="4554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5DC834-0367-70EF-644D-520EB341B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27974" y="6283325"/>
            <a:ext cx="1081364" cy="574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i="1">
                <a:solidFill>
                  <a:schemeClr val="accent1"/>
                </a:solidFill>
                <a:latin typeface="+mj-lt"/>
              </a:defRPr>
            </a:lvl1pPr>
          </a:lstStyle>
          <a:p>
            <a:fld id="{B18CE8A2-D422-FB46-B4EE-46A79F438302}" type="datetime1">
              <a:rPr lang="nb-NO" smtClean="0"/>
              <a:t>07.09.2023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EA68C6-4A14-1827-7684-27549A7F7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4026" y="6283325"/>
            <a:ext cx="8063948" cy="574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i="1">
                <a:solidFill>
                  <a:schemeClr val="accent1"/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9BD9D0B-1DFC-BEE2-D026-3224F02E1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238" y="6517862"/>
            <a:ext cx="766762" cy="124650"/>
          </a:xfrm>
          <a:prstGeom prst="rect">
            <a:avLst/>
          </a:prstGeom>
          <a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a:blipFill>
        </p:spPr>
        <p:txBody>
          <a:bodyPr vert="horz" wrap="square" lIns="72000" tIns="0" rIns="0" bIns="0" rtlCol="0" anchor="ctr">
            <a:spAutoFit/>
          </a:bodyPr>
          <a:lstStyle>
            <a:lvl1pPr algn="l">
              <a:lnSpc>
                <a:spcPct val="90000"/>
              </a:lnSpc>
              <a:defRPr sz="900" b="1" i="0">
                <a:solidFill>
                  <a:schemeClr val="accent1"/>
                </a:solidFill>
                <a:latin typeface="+mj-lt"/>
              </a:defRPr>
            </a:lvl1pPr>
          </a:lstStyle>
          <a:p>
            <a:fld id="{38E575DA-DF27-0542-8937-160E73540952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B4D173EE-CCA7-E58A-3C8F-171D55A44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205488" y="6506053"/>
            <a:ext cx="573974" cy="144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F399A43A-A031-ADCD-2E74-F9E8AFA44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0800" y="-380569"/>
            <a:ext cx="11456175" cy="230832"/>
            <a:chOff x="370800" y="-386832"/>
            <a:chExt cx="11456175" cy="230832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BA08013-DE6A-0494-EC5C-B55ACA1BF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990938" y="-300962"/>
              <a:ext cx="215900" cy="59092"/>
            </a:xfrm>
            <a:prstGeom prst="rect">
              <a:avLst/>
            </a:prstGeom>
            <a:solidFill>
              <a:schemeClr val="accent1">
                <a:alpha val="43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AF5EC5A1-FF3D-028A-7B1E-2126EE41EE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610975" y="-300962"/>
              <a:ext cx="216000" cy="590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869077A-5827-05F7-6A2D-A51FA16D7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117592" y="-300962"/>
              <a:ext cx="215900" cy="590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4C342BAC-91FD-2107-424E-ABBF10893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64284" y="-300962"/>
              <a:ext cx="215900" cy="590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CD3E724-11E5-2E0D-3161-3325D8597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 userDrawn="1"/>
          </p:nvSpPr>
          <p:spPr>
            <a:xfrm>
              <a:off x="991724" y="-386832"/>
              <a:ext cx="8783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900" i="1" dirty="0">
                  <a:solidFill>
                    <a:schemeClr val="accent1"/>
                  </a:solidFill>
                  <a:latin typeface="+mj-lt"/>
                </a:rPr>
                <a:t>Selmer / 2023</a:t>
              </a:r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23C0DE3B-2232-2E1D-F3BC-42B7EBF2C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7630" y="-300962"/>
              <a:ext cx="215900" cy="59092"/>
            </a:xfrm>
            <a:prstGeom prst="rect">
              <a:avLst/>
            </a:prstGeom>
            <a:solidFill>
              <a:schemeClr val="accent1">
                <a:alpha val="43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6931698A-61DD-7CEB-FD2F-B1C9F57F5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244246" y="-300962"/>
              <a:ext cx="215900" cy="59092"/>
            </a:xfrm>
            <a:prstGeom prst="rect">
              <a:avLst/>
            </a:prstGeom>
            <a:solidFill>
              <a:schemeClr val="accent1">
                <a:alpha val="43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10F0D598-A18B-3045-2148-AE0A88745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70800" y="-300962"/>
              <a:ext cx="216000" cy="590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71096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7" r:id="rId2"/>
    <p:sldLayoutId id="2147483669" r:id="rId3"/>
    <p:sldLayoutId id="2147483688" r:id="rId4"/>
    <p:sldLayoutId id="2147483748" r:id="rId5"/>
    <p:sldLayoutId id="2147483750" r:id="rId6"/>
    <p:sldLayoutId id="2147483745" r:id="rId7"/>
    <p:sldLayoutId id="2147483671" r:id="rId8"/>
    <p:sldLayoutId id="2147483680" r:id="rId9"/>
    <p:sldLayoutId id="2147483752" r:id="rId10"/>
    <p:sldLayoutId id="2147483746" r:id="rId11"/>
    <p:sldLayoutId id="2147483747" r:id="rId12"/>
    <p:sldLayoutId id="2147483687" r:id="rId13"/>
    <p:sldLayoutId id="2147483652" r:id="rId14"/>
    <p:sldLayoutId id="2147483735" r:id="rId15"/>
    <p:sldLayoutId id="2147483753" r:id="rId16"/>
    <p:sldLayoutId id="2147483685" r:id="rId17"/>
    <p:sldLayoutId id="2147483686" r:id="rId18"/>
    <p:sldLayoutId id="2147483682" r:id="rId19"/>
    <p:sldLayoutId id="2147483754" r:id="rId20"/>
    <p:sldLayoutId id="2147483773" r:id="rId21"/>
    <p:sldLayoutId id="2147483772" r:id="rId22"/>
    <p:sldLayoutId id="2147483774" r:id="rId23"/>
    <p:sldLayoutId id="2147483654" r:id="rId24"/>
    <p:sldLayoutId id="2147483655" r:id="rId25"/>
    <p:sldLayoutId id="2147483744" r:id="rId26"/>
    <p:sldLayoutId id="2147483658" r:id="rId27"/>
    <p:sldLayoutId id="2147483770" r:id="rId28"/>
    <p:sldLayoutId id="2147483676" r:id="rId29"/>
    <p:sldLayoutId id="2147483765" r:id="rId30"/>
    <p:sldLayoutId id="2147483766" r:id="rId31"/>
    <p:sldLayoutId id="2147483767" r:id="rId32"/>
    <p:sldLayoutId id="2147483758" r:id="rId33"/>
    <p:sldLayoutId id="2147483775" r:id="rId34"/>
    <p:sldLayoutId id="2147483756" r:id="rId35"/>
    <p:sldLayoutId id="2147483776" r:id="rId36"/>
    <p:sldLayoutId id="2147483777" r:id="rId37"/>
    <p:sldLayoutId id="2147483778" r:id="rId38"/>
    <p:sldLayoutId id="2147483760" r:id="rId39"/>
    <p:sldLayoutId id="2147483714" r:id="rId40"/>
    <p:sldLayoutId id="2147483737" r:id="rId41"/>
    <p:sldLayoutId id="2147483771" r:id="rId42"/>
    <p:sldLayoutId id="2147483761" r:id="rId43"/>
    <p:sldLayoutId id="2147483769" r:id="rId44"/>
    <p:sldLayoutId id="2147483779" r:id="rId45"/>
  </p:sldLayoutIdLst>
  <p:hf hdr="0" ftr="0" dt="0"/>
  <p:txStyles>
    <p:titleStyle>
      <a:lvl1pPr marL="0" indent="0" algn="l" defTabSz="914400" rtl="0" eaLnBrk="1" latinLnBrk="0" hangingPunct="1">
        <a:lnSpc>
          <a:spcPct val="85000"/>
        </a:lnSpc>
        <a:spcBef>
          <a:spcPct val="0"/>
        </a:spcBef>
        <a:buNone/>
        <a:tabLst/>
        <a:defRPr sz="40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Calibri" panose="020F0502020204030204" pitchFamily="34" charset="0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130000"/>
        <a:buFont typeface="Systemfont normal"/>
        <a:buChar char="-"/>
        <a:defRPr sz="1400" kern="1200">
          <a:solidFill>
            <a:schemeClr val="tx2"/>
          </a:solidFill>
          <a:latin typeface="+mn-lt"/>
          <a:ea typeface="+mn-ea"/>
          <a:cs typeface="Calibri" panose="020F0502020204030204" pitchFamily="34" charset="0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130000"/>
        <a:buFont typeface="Systemfont normal"/>
        <a:buChar char="-"/>
        <a:defRPr sz="1400" kern="1200">
          <a:solidFill>
            <a:schemeClr val="tx2"/>
          </a:solidFill>
          <a:latin typeface="+mn-lt"/>
          <a:ea typeface="+mn-ea"/>
          <a:cs typeface="Calibri" panose="020F0502020204030204" pitchFamily="34" charset="0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130000"/>
        <a:buFont typeface="Systemfont normal"/>
        <a:buChar char="-"/>
        <a:defRPr sz="1400" kern="1200">
          <a:solidFill>
            <a:schemeClr val="tx2"/>
          </a:solidFill>
          <a:latin typeface="+mn-lt"/>
          <a:ea typeface="+mn-ea"/>
          <a:cs typeface="Calibri" panose="020F0502020204030204" pitchFamily="34" charset="0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130000"/>
        <a:buFont typeface="Systemfont normal"/>
        <a:buChar char="-"/>
        <a:defRPr sz="1400" kern="1200">
          <a:solidFill>
            <a:schemeClr val="tx2"/>
          </a:solidFill>
          <a:latin typeface="+mn-lt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73" userDrawn="1">
          <p15:clr>
            <a:srgbClr val="F26B43"/>
          </p15:clr>
        </p15:guide>
        <p15:guide id="2" pos="3908" userDrawn="1">
          <p15:clr>
            <a:srgbClr val="F26B43"/>
          </p15:clr>
        </p15:guide>
        <p15:guide id="3" pos="3840" userDrawn="1">
          <p15:clr>
            <a:srgbClr val="FBAE40"/>
          </p15:clr>
        </p15:guide>
        <p15:guide id="8" orient="horz" pos="360" userDrawn="1">
          <p15:clr>
            <a:srgbClr val="FBAE40"/>
          </p15:clr>
        </p15:guide>
        <p15:guide id="9" orient="horz" pos="3958" userDrawn="1">
          <p15:clr>
            <a:srgbClr val="F26B43"/>
          </p15:clr>
        </p15:guide>
        <p15:guide id="10" orient="horz" pos="1089" userDrawn="1">
          <p15:clr>
            <a:srgbClr val="F26B43"/>
          </p15:clr>
        </p15:guide>
        <p15:guide id="11" orient="horz" pos="909" userDrawn="1">
          <p15:clr>
            <a:srgbClr val="F26B43"/>
          </p15:clr>
        </p15:guide>
        <p15:guide id="14" orient="horz" pos="4184" userDrawn="1">
          <p15:clr>
            <a:srgbClr val="FBAE40"/>
          </p15:clr>
        </p15:guide>
        <p15:guide id="15" pos="7314" userDrawn="1">
          <p15:clr>
            <a:srgbClr val="F26B43"/>
          </p15:clr>
        </p15:guide>
        <p15:guide id="16" pos="3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6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svg"/><Relationship Id="rId11" Type="http://schemas.openxmlformats.org/officeDocument/2006/relationships/image" Target="../media/image67.png"/><Relationship Id="rId5" Type="http://schemas.openxmlformats.org/officeDocument/2006/relationships/image" Target="../media/image24.png"/><Relationship Id="rId10" Type="http://schemas.openxmlformats.org/officeDocument/2006/relationships/image" Target="../media/image66.svg"/><Relationship Id="rId4" Type="http://schemas.openxmlformats.org/officeDocument/2006/relationships/image" Target="../media/image23.svg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34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10" Type="http://schemas.openxmlformats.org/officeDocument/2006/relationships/image" Target="../media/image62.svg"/><Relationship Id="rId4" Type="http://schemas.openxmlformats.org/officeDocument/2006/relationships/image" Target="../media/image35.sv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61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35.svg"/><Relationship Id="rId21" Type="http://schemas.openxmlformats.org/officeDocument/2006/relationships/image" Target="../media/image5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17" Type="http://schemas.openxmlformats.org/officeDocument/2006/relationships/image" Target="../media/image49.svg"/><Relationship Id="rId25" Type="http://schemas.openxmlformats.org/officeDocument/2006/relationships/image" Target="../media/image57.sv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24" Type="http://schemas.openxmlformats.org/officeDocument/2006/relationships/image" Target="../media/image56.pn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23" Type="http://schemas.openxmlformats.org/officeDocument/2006/relationships/image" Target="../media/image55.svg"/><Relationship Id="rId10" Type="http://schemas.openxmlformats.org/officeDocument/2006/relationships/image" Target="../media/image42.png"/><Relationship Id="rId19" Type="http://schemas.openxmlformats.org/officeDocument/2006/relationships/image" Target="../media/image51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A172D7-1154-2397-66B8-2E19B47D5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1" y="1151880"/>
            <a:ext cx="9541252" cy="1665629"/>
          </a:xfrm>
        </p:spPr>
        <p:txBody>
          <a:bodyPr/>
          <a:lstStyle/>
          <a:p>
            <a:r>
              <a:rPr lang="nb-NO" dirty="0"/>
              <a:t>Digital Services </a:t>
            </a:r>
            <a:r>
              <a:rPr lang="nb-NO" dirty="0" err="1"/>
              <a:t>Act</a:t>
            </a:r>
            <a:r>
              <a:rPr lang="nb-NO" dirty="0"/>
              <a:t> og Digital Markets </a:t>
            </a:r>
            <a:r>
              <a:rPr lang="nb-NO" dirty="0" err="1"/>
              <a:t>Act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717E6B0-1B96-904F-1121-33ABF9858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9084" y="2384535"/>
            <a:ext cx="6653963" cy="1655957"/>
          </a:xfrm>
        </p:spPr>
        <p:txBody>
          <a:bodyPr/>
          <a:lstStyle/>
          <a:p>
            <a:r>
              <a:rPr lang="nb-NO" sz="2400" dirty="0"/>
              <a:t>De praktiske konsekvensene for norske virksomheter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417BFFA-14E4-D9A2-08C0-337E80686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5DA-DF27-0542-8937-160E73540952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6366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07DE24-2322-B132-022B-D0D236680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Digital Markets Act (DMA)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82C8B3D-45B3-05E9-94FD-EFCEF33F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5DA-DF27-0542-8937-160E73540952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449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BD8A02-78E2-6687-C043-234B83DD7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DMA </a:t>
            </a:r>
            <a:r>
              <a:rPr lang="nb-NO"/>
              <a:t>– </a:t>
            </a:r>
            <a:r>
              <a:rPr lang="nb-NO" dirty="0"/>
              <a:t>introduksjon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61D0EB9-AF56-9B01-F8A5-68DEF78E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21C-8786-0947-BDEE-F3A0A57A31B5}" type="slidenum">
              <a:rPr lang="nb-NO" smtClean="0"/>
              <a:t>11</a:t>
            </a:fld>
            <a:endParaRPr lang="nb-NO"/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3983F7B9-7D0B-1EAC-74F3-F9251111E851}"/>
              </a:ext>
            </a:extLst>
          </p:cNvPr>
          <p:cNvGrpSpPr/>
          <p:nvPr/>
        </p:nvGrpSpPr>
        <p:grpSpPr>
          <a:xfrm>
            <a:off x="858570" y="3123627"/>
            <a:ext cx="4987058" cy="914400"/>
            <a:chOff x="858570" y="2057400"/>
            <a:chExt cx="4987058" cy="914400"/>
          </a:xfrm>
        </p:grpSpPr>
        <p:pic>
          <p:nvPicPr>
            <p:cNvPr id="6" name="Grafikk 5" descr="Internett kontur">
              <a:extLst>
                <a:ext uri="{FF2B5EF4-FFF2-40B4-BE49-F238E27FC236}">
                  <a16:creationId xmlns:a16="http://schemas.microsoft.com/office/drawing/2014/main" id="{837DE2CA-09DD-095C-0D62-DC6EF2490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58570" y="2057400"/>
              <a:ext cx="914400" cy="914400"/>
            </a:xfrm>
            <a:prstGeom prst="rect">
              <a:avLst/>
            </a:prstGeom>
          </p:spPr>
        </p:pic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2A5FE5CF-0FB6-3B14-229D-3B9C2314477E}"/>
                </a:ext>
              </a:extLst>
            </p:cNvPr>
            <p:cNvSpPr txBox="1"/>
            <p:nvPr/>
          </p:nvSpPr>
          <p:spPr>
            <a:xfrm>
              <a:off x="1970313" y="2268378"/>
              <a:ext cx="3875315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tx2"/>
                  </a:solidFill>
                </a:rPr>
                <a:t>Sikre rettferdig konkurranse i digitale markeder og gi brukere større valgfrihet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D6037D77-DE12-3275-575C-2E1D6932A84C}"/>
              </a:ext>
            </a:extLst>
          </p:cNvPr>
          <p:cNvGrpSpPr/>
          <p:nvPr/>
        </p:nvGrpSpPr>
        <p:grpSpPr>
          <a:xfrm>
            <a:off x="858570" y="1970758"/>
            <a:ext cx="4987058" cy="914400"/>
            <a:chOff x="858570" y="2427958"/>
            <a:chExt cx="4987058" cy="914400"/>
          </a:xfrm>
        </p:grpSpPr>
        <p:pic>
          <p:nvPicPr>
            <p:cNvPr id="9" name="Grafikk 8" descr="Justitias vekt kontur">
              <a:extLst>
                <a:ext uri="{FF2B5EF4-FFF2-40B4-BE49-F238E27FC236}">
                  <a16:creationId xmlns:a16="http://schemas.microsoft.com/office/drawing/2014/main" id="{7E3216BF-9C9E-8BF5-06F5-035B53829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8570" y="2427958"/>
              <a:ext cx="914400" cy="914400"/>
            </a:xfrm>
            <a:prstGeom prst="rect">
              <a:avLst/>
            </a:prstGeom>
          </p:spPr>
        </p:pic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3E4B98F5-D6C1-34F3-1146-85798076E58B}"/>
                </a:ext>
              </a:extLst>
            </p:cNvPr>
            <p:cNvSpPr txBox="1"/>
            <p:nvPr/>
          </p:nvSpPr>
          <p:spPr>
            <a:xfrm>
              <a:off x="1970313" y="2762047"/>
              <a:ext cx="387531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tx2"/>
                  </a:solidFill>
                </a:rPr>
                <a:t>EUs forordning: Digital Markets </a:t>
              </a:r>
              <a:r>
                <a:rPr lang="nb-NO" sz="1600" dirty="0" err="1">
                  <a:solidFill>
                    <a:schemeClr val="tx2"/>
                  </a:solidFill>
                </a:rPr>
                <a:t>Act</a:t>
              </a:r>
              <a:r>
                <a:rPr lang="nb-NO" sz="1600" dirty="0">
                  <a:solidFill>
                    <a:schemeClr val="tx2"/>
                  </a:solidFill>
                </a:rPr>
                <a:t> (DMA)</a:t>
              </a: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8BDF9FE1-FF20-BEDD-07DB-5F8858D1FC30}"/>
              </a:ext>
            </a:extLst>
          </p:cNvPr>
          <p:cNvGrpSpPr/>
          <p:nvPr/>
        </p:nvGrpSpPr>
        <p:grpSpPr>
          <a:xfrm>
            <a:off x="858572" y="4276496"/>
            <a:ext cx="4987056" cy="914400"/>
            <a:chOff x="6346374" y="2427957"/>
            <a:chExt cx="4987056" cy="914400"/>
          </a:xfrm>
        </p:grpSpPr>
        <p:pic>
          <p:nvPicPr>
            <p:cNvPr id="12" name="Grafikk 11" descr="E-handel kontur">
              <a:extLst>
                <a:ext uri="{FF2B5EF4-FFF2-40B4-BE49-F238E27FC236}">
                  <a16:creationId xmlns:a16="http://schemas.microsoft.com/office/drawing/2014/main" id="{6555D0E7-BFD3-D158-02A4-82A3EF7F9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346374" y="2427957"/>
              <a:ext cx="914400" cy="914400"/>
            </a:xfrm>
            <a:prstGeom prst="rect">
              <a:avLst/>
            </a:prstGeom>
          </p:spPr>
        </p:pic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45FD1904-95A5-C1C0-A76F-1E811C5D93B6}"/>
                </a:ext>
              </a:extLst>
            </p:cNvPr>
            <p:cNvSpPr txBox="1"/>
            <p:nvPr/>
          </p:nvSpPr>
          <p:spPr>
            <a:xfrm>
              <a:off x="7458115" y="2638935"/>
              <a:ext cx="3875315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tx2"/>
                  </a:solidFill>
                </a:rPr>
                <a:t>Sentrale </a:t>
              </a:r>
              <a:r>
                <a:rPr lang="nb-NO" sz="1600" dirty="0" err="1">
                  <a:solidFill>
                    <a:schemeClr val="tx2"/>
                  </a:solidFill>
                </a:rPr>
                <a:t>plattformstjenester</a:t>
              </a:r>
              <a:r>
                <a:rPr lang="nb-NO" sz="1600" dirty="0">
                  <a:solidFill>
                    <a:schemeClr val="tx2"/>
                  </a:solidFill>
                </a:rPr>
                <a:t> som tilbys av portvoktere </a:t>
              </a:r>
            </a:p>
          </p:txBody>
        </p:sp>
      </p:grp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5687FAC-63FE-3BB3-AAD6-4CBD3D5F2B1A}"/>
              </a:ext>
            </a:extLst>
          </p:cNvPr>
          <p:cNvSpPr txBox="1"/>
          <p:nvPr/>
        </p:nvSpPr>
        <p:spPr>
          <a:xfrm>
            <a:off x="7933304" y="2919041"/>
            <a:ext cx="387531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 dirty="0">
                <a:solidFill>
                  <a:schemeClr val="tx2"/>
                </a:solidFill>
              </a:rPr>
              <a:t>…betydelig innvirkning på det indre marked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087E082-3EC1-7509-FF52-05116E2982B8}"/>
              </a:ext>
            </a:extLst>
          </p:cNvPr>
          <p:cNvSpPr txBox="1"/>
          <p:nvPr/>
        </p:nvSpPr>
        <p:spPr>
          <a:xfrm>
            <a:off x="7933304" y="3263598"/>
            <a:ext cx="38753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 dirty="0">
                <a:solidFill>
                  <a:schemeClr val="tx2"/>
                </a:solidFill>
              </a:rPr>
              <a:t>…tilbyr en sentral </a:t>
            </a:r>
            <a:r>
              <a:rPr lang="nb-NO" sz="1200" dirty="0" err="1">
                <a:solidFill>
                  <a:schemeClr val="tx2"/>
                </a:solidFill>
              </a:rPr>
              <a:t>plattformstjeneste</a:t>
            </a:r>
            <a:r>
              <a:rPr lang="nb-NO" sz="1200" dirty="0">
                <a:solidFill>
                  <a:schemeClr val="tx2"/>
                </a:solidFill>
              </a:rPr>
              <a:t> som er en viktig portal for å nå ut til kunder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E575BEB-BF8E-5BF9-3FA3-1F5563334ED8}"/>
              </a:ext>
            </a:extLst>
          </p:cNvPr>
          <p:cNvSpPr txBox="1"/>
          <p:nvPr/>
        </p:nvSpPr>
        <p:spPr>
          <a:xfrm>
            <a:off x="7933303" y="3792821"/>
            <a:ext cx="387531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 dirty="0">
                <a:solidFill>
                  <a:schemeClr val="tx2"/>
                </a:solidFill>
              </a:rPr>
              <a:t>…sterk og varig posisjon (eller kan få det)</a:t>
            </a:r>
          </a:p>
        </p:txBody>
      </p:sp>
      <p:cxnSp>
        <p:nvCxnSpPr>
          <p:cNvPr id="18" name="Kobling: buet 17">
            <a:extLst>
              <a:ext uri="{FF2B5EF4-FFF2-40B4-BE49-F238E27FC236}">
                <a16:creationId xmlns:a16="http://schemas.microsoft.com/office/drawing/2014/main" id="{AA7CA9AF-10B6-3E12-F5D0-8F268508BF92}"/>
              </a:ext>
            </a:extLst>
          </p:cNvPr>
          <p:cNvCxnSpPr>
            <a:stCxn id="13" idx="3"/>
          </p:cNvCxnSpPr>
          <p:nvPr/>
        </p:nvCxnSpPr>
        <p:spPr>
          <a:xfrm flipV="1">
            <a:off x="5845628" y="3429000"/>
            <a:ext cx="1905001" cy="1304696"/>
          </a:xfrm>
          <a:prstGeom prst="curvedConnector3">
            <a:avLst/>
          </a:prstGeom>
          <a:ln w="95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k 19" descr="Dollar kontur">
            <a:extLst>
              <a:ext uri="{FF2B5EF4-FFF2-40B4-BE49-F238E27FC236}">
                <a16:creationId xmlns:a16="http://schemas.microsoft.com/office/drawing/2014/main" id="{D1B9B9A2-4A54-B1E8-68F8-725ABFBA91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150499">
            <a:off x="10523267" y="1633451"/>
            <a:ext cx="572030" cy="572030"/>
          </a:xfrm>
          <a:prstGeom prst="rect">
            <a:avLst/>
          </a:prstGeom>
        </p:spPr>
      </p:pic>
      <p:cxnSp>
        <p:nvCxnSpPr>
          <p:cNvPr id="22" name="Kobling: buet 21">
            <a:extLst>
              <a:ext uri="{FF2B5EF4-FFF2-40B4-BE49-F238E27FC236}">
                <a16:creationId xmlns:a16="http://schemas.microsoft.com/office/drawing/2014/main" id="{78A184DF-B1C7-D5E1-8279-61E8D0EE937E}"/>
              </a:ext>
            </a:extLst>
          </p:cNvPr>
          <p:cNvCxnSpPr>
            <a:stCxn id="14" idx="0"/>
            <a:endCxn id="20" idx="1"/>
          </p:cNvCxnSpPr>
          <p:nvPr/>
        </p:nvCxnSpPr>
        <p:spPr>
          <a:xfrm rot="5400000" flipH="1" flipV="1">
            <a:off x="9768379" y="2139104"/>
            <a:ext cx="882521" cy="677355"/>
          </a:xfrm>
          <a:prstGeom prst="curvedConnector2">
            <a:avLst/>
          </a:prstGeom>
          <a:ln w="95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k 24" descr="Gruppe med personer med heldekkende fyll">
            <a:extLst>
              <a:ext uri="{FF2B5EF4-FFF2-40B4-BE49-F238E27FC236}">
                <a16:creationId xmlns:a16="http://schemas.microsoft.com/office/drawing/2014/main" id="{C8181992-BDC9-8BEF-FB33-13BE7BE33A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74627" y="4755325"/>
            <a:ext cx="625350" cy="625350"/>
          </a:xfrm>
          <a:prstGeom prst="rect">
            <a:avLst/>
          </a:prstGeom>
        </p:spPr>
      </p:pic>
      <p:cxnSp>
        <p:nvCxnSpPr>
          <p:cNvPr id="27" name="Kobling: buet 26">
            <a:extLst>
              <a:ext uri="{FF2B5EF4-FFF2-40B4-BE49-F238E27FC236}">
                <a16:creationId xmlns:a16="http://schemas.microsoft.com/office/drawing/2014/main" id="{97553D33-026B-0365-1E80-9F2DC3DE70A0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9358" y="3817428"/>
            <a:ext cx="1122625" cy="513263"/>
          </a:xfrm>
          <a:prstGeom prst="curvedConnector3">
            <a:avLst/>
          </a:prstGeom>
          <a:ln w="95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2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BD8A02-78E2-6687-C043-234B83DD7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DMA – noen utvalgte bestemmelser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61D0EB9-AF56-9B01-F8A5-68DEF78E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21C-8786-0947-BDEE-F3A0A57A31B5}" type="slidenum">
              <a:rPr lang="nb-NO" smtClean="0"/>
              <a:t>12</a:t>
            </a:fld>
            <a:endParaRPr lang="nb-NO"/>
          </a:p>
        </p:txBody>
      </p:sp>
      <p:pic>
        <p:nvPicPr>
          <p:cNvPr id="5" name="Grafikk 4" descr="Utropstegn kontur">
            <a:extLst>
              <a:ext uri="{FF2B5EF4-FFF2-40B4-BE49-F238E27FC236}">
                <a16:creationId xmlns:a16="http://schemas.microsoft.com/office/drawing/2014/main" id="{69B9DE1F-1DC8-33DE-2C77-8564C7866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4251" y="1987679"/>
            <a:ext cx="533400" cy="5334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D02E532-A676-6B8B-B28F-81E620E33960}"/>
              </a:ext>
            </a:extLst>
          </p:cNvPr>
          <p:cNvSpPr txBox="1"/>
          <p:nvPr/>
        </p:nvSpPr>
        <p:spPr>
          <a:xfrm>
            <a:off x="3565070" y="2131269"/>
            <a:ext cx="506185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00" dirty="0">
                <a:solidFill>
                  <a:schemeClr val="tx2"/>
                </a:solidFill>
              </a:rPr>
              <a:t>En portvokters hovedforpliktelser</a:t>
            </a:r>
          </a:p>
        </p:txBody>
      </p:sp>
      <p:pic>
        <p:nvPicPr>
          <p:cNvPr id="8" name="Grafikk 7" descr="Lukk kontur">
            <a:extLst>
              <a:ext uri="{FF2B5EF4-FFF2-40B4-BE49-F238E27FC236}">
                <a16:creationId xmlns:a16="http://schemas.microsoft.com/office/drawing/2014/main" id="{C2C0122F-129C-2881-AE90-B368DF5D17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7347" y="2836157"/>
            <a:ext cx="336653" cy="336653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520F4C75-A07D-1FC6-0186-9C758A1CB275}"/>
              </a:ext>
            </a:extLst>
          </p:cNvPr>
          <p:cNvSpPr txBox="1"/>
          <p:nvPr/>
        </p:nvSpPr>
        <p:spPr>
          <a:xfrm>
            <a:off x="1044000" y="2912151"/>
            <a:ext cx="387488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 dirty="0">
                <a:solidFill>
                  <a:schemeClr val="tx2"/>
                </a:solidFill>
              </a:rPr>
              <a:t>Avstå fra å kombinere personopplysninger uten samtykke</a:t>
            </a:r>
          </a:p>
        </p:txBody>
      </p:sp>
      <p:pic>
        <p:nvPicPr>
          <p:cNvPr id="10" name="Grafikk 9" descr="Lukk kontur">
            <a:extLst>
              <a:ext uri="{FF2B5EF4-FFF2-40B4-BE49-F238E27FC236}">
                <a16:creationId xmlns:a16="http://schemas.microsoft.com/office/drawing/2014/main" id="{CF07F33C-21A5-40F4-BD49-7E9079E42A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7347" y="3281198"/>
            <a:ext cx="336653" cy="336653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F01411E-CC1D-2959-EAA4-1840B2624134}"/>
              </a:ext>
            </a:extLst>
          </p:cNvPr>
          <p:cNvSpPr txBox="1"/>
          <p:nvPr/>
        </p:nvSpPr>
        <p:spPr>
          <a:xfrm>
            <a:off x="1044000" y="3357192"/>
            <a:ext cx="387488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 dirty="0">
                <a:solidFill>
                  <a:schemeClr val="tx2"/>
                </a:solidFill>
              </a:rPr>
              <a:t>Avstå fra bestevilkårsklausuler</a:t>
            </a:r>
          </a:p>
        </p:txBody>
      </p:sp>
      <p:pic>
        <p:nvPicPr>
          <p:cNvPr id="12" name="Grafikk 11" descr="Lukk kontur">
            <a:extLst>
              <a:ext uri="{FF2B5EF4-FFF2-40B4-BE49-F238E27FC236}">
                <a16:creationId xmlns:a16="http://schemas.microsoft.com/office/drawing/2014/main" id="{8AFD49AB-BF72-73E6-E1BB-0D9730270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7347" y="3723050"/>
            <a:ext cx="336653" cy="336653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DE8C1AD-5934-344A-FD21-5A3328B4F6DB}"/>
              </a:ext>
            </a:extLst>
          </p:cNvPr>
          <p:cNvSpPr txBox="1"/>
          <p:nvPr/>
        </p:nvSpPr>
        <p:spPr>
          <a:xfrm>
            <a:off x="1044000" y="3799044"/>
            <a:ext cx="387488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 dirty="0">
                <a:solidFill>
                  <a:schemeClr val="tx2"/>
                </a:solidFill>
              </a:rPr>
              <a:t>Avstå fra å behandle egne tjenester og produkter gunstigere</a:t>
            </a:r>
          </a:p>
        </p:txBody>
      </p:sp>
      <p:pic>
        <p:nvPicPr>
          <p:cNvPr id="14" name="Grafikk 13" descr="Lukk kontur">
            <a:extLst>
              <a:ext uri="{FF2B5EF4-FFF2-40B4-BE49-F238E27FC236}">
                <a16:creationId xmlns:a16="http://schemas.microsoft.com/office/drawing/2014/main" id="{0A909CDC-83B0-9111-FAEA-913FA4B0F4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7347" y="4164902"/>
            <a:ext cx="336653" cy="336653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9E2280A-7758-1753-C160-43DF33C7600B}"/>
              </a:ext>
            </a:extLst>
          </p:cNvPr>
          <p:cNvSpPr txBox="1"/>
          <p:nvPr/>
        </p:nvSpPr>
        <p:spPr>
          <a:xfrm>
            <a:off x="1044000" y="4240896"/>
            <a:ext cx="387488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 dirty="0">
                <a:solidFill>
                  <a:schemeClr val="tx2"/>
                </a:solidFill>
              </a:rPr>
              <a:t>Avstå fra bindings- og koblingssalg</a:t>
            </a:r>
          </a:p>
        </p:txBody>
      </p:sp>
      <p:pic>
        <p:nvPicPr>
          <p:cNvPr id="16" name="Grafikk 15" descr="Lukk kontur">
            <a:extLst>
              <a:ext uri="{FF2B5EF4-FFF2-40B4-BE49-F238E27FC236}">
                <a16:creationId xmlns:a16="http://schemas.microsoft.com/office/drawing/2014/main" id="{9BD962D9-A2FF-0EEE-3C6B-9CFC73EB9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7347" y="4791420"/>
            <a:ext cx="336653" cy="336653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82EC8514-14BE-465D-9FE2-85A17CB8B3B6}"/>
              </a:ext>
            </a:extLst>
          </p:cNvPr>
          <p:cNvSpPr txBox="1"/>
          <p:nvPr/>
        </p:nvSpPr>
        <p:spPr>
          <a:xfrm>
            <a:off x="1044000" y="4682748"/>
            <a:ext cx="387488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 dirty="0">
                <a:solidFill>
                  <a:schemeClr val="tx2"/>
                </a:solidFill>
              </a:rPr>
              <a:t>Avstå fra å begrense sluttbrukeres mulighet til å skifte mellom forskjellige tjenester som er tilgjengelige på portvokterens plattformtjenester</a:t>
            </a:r>
          </a:p>
        </p:txBody>
      </p:sp>
      <p:pic>
        <p:nvPicPr>
          <p:cNvPr id="19" name="Grafikk 18" descr="Avmerking kontur">
            <a:extLst>
              <a:ext uri="{FF2B5EF4-FFF2-40B4-BE49-F238E27FC236}">
                <a16:creationId xmlns:a16="http://schemas.microsoft.com/office/drawing/2014/main" id="{2450106A-FF29-CF5A-871E-74FE019A75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36466" y="2854796"/>
            <a:ext cx="336653" cy="336653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5433B0C6-4113-F748-5AF9-FAE15907A0AE}"/>
              </a:ext>
            </a:extLst>
          </p:cNvPr>
          <p:cNvSpPr txBox="1"/>
          <p:nvPr/>
        </p:nvSpPr>
        <p:spPr>
          <a:xfrm>
            <a:off x="7353260" y="2911222"/>
            <a:ext cx="387488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 dirty="0">
                <a:solidFill>
                  <a:schemeClr val="tx2"/>
                </a:solidFill>
              </a:rPr>
              <a:t>Gratis meddelelse og fremsettelse av tilbud til sluttbrukere</a:t>
            </a:r>
          </a:p>
        </p:txBody>
      </p:sp>
      <p:pic>
        <p:nvPicPr>
          <p:cNvPr id="21" name="Grafikk 20" descr="Avmerking kontur">
            <a:extLst>
              <a:ext uri="{FF2B5EF4-FFF2-40B4-BE49-F238E27FC236}">
                <a16:creationId xmlns:a16="http://schemas.microsoft.com/office/drawing/2014/main" id="{701DEEC4-71E6-C547-AAFA-E2501BC4EA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36466" y="3280241"/>
            <a:ext cx="336653" cy="336653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06AE1662-3042-17B3-C01C-F3981F7D9533}"/>
              </a:ext>
            </a:extLst>
          </p:cNvPr>
          <p:cNvSpPr txBox="1"/>
          <p:nvPr/>
        </p:nvSpPr>
        <p:spPr>
          <a:xfrm>
            <a:off x="7353260" y="3336667"/>
            <a:ext cx="387488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 dirty="0">
                <a:solidFill>
                  <a:schemeClr val="tx2"/>
                </a:solidFill>
              </a:rPr>
              <a:t>Muliggjøre enkel avinstallering av programvare</a:t>
            </a:r>
          </a:p>
        </p:txBody>
      </p:sp>
      <p:pic>
        <p:nvPicPr>
          <p:cNvPr id="23" name="Grafikk 22" descr="Avmerking kontur">
            <a:extLst>
              <a:ext uri="{FF2B5EF4-FFF2-40B4-BE49-F238E27FC236}">
                <a16:creationId xmlns:a16="http://schemas.microsoft.com/office/drawing/2014/main" id="{94908046-F67E-4D42-F374-D7F1CEF0A1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36466" y="3705686"/>
            <a:ext cx="336653" cy="336653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A45F4063-368F-B123-4806-23AB9D1560AB}"/>
              </a:ext>
            </a:extLst>
          </p:cNvPr>
          <p:cNvSpPr txBox="1"/>
          <p:nvPr/>
        </p:nvSpPr>
        <p:spPr>
          <a:xfrm>
            <a:off x="7353260" y="3762112"/>
            <a:ext cx="387488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 dirty="0">
                <a:solidFill>
                  <a:schemeClr val="tx2"/>
                </a:solidFill>
              </a:rPr>
              <a:t>Muliggjøre enkel endring av standardinnstillinger</a:t>
            </a:r>
          </a:p>
        </p:txBody>
      </p:sp>
      <p:pic>
        <p:nvPicPr>
          <p:cNvPr id="25" name="Grafikk 24" descr="Avmerking kontur">
            <a:extLst>
              <a:ext uri="{FF2B5EF4-FFF2-40B4-BE49-F238E27FC236}">
                <a16:creationId xmlns:a16="http://schemas.microsoft.com/office/drawing/2014/main" id="{8E931153-D8E0-3C2D-49D9-1C009562BD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36466" y="4134703"/>
            <a:ext cx="336653" cy="336653"/>
          </a:xfrm>
          <a:prstGeom prst="rect">
            <a:avLst/>
          </a:prstGeom>
        </p:spPr>
      </p:pic>
      <p:sp>
        <p:nvSpPr>
          <p:cNvPr id="26" name="TekstSylinder 25">
            <a:extLst>
              <a:ext uri="{FF2B5EF4-FFF2-40B4-BE49-F238E27FC236}">
                <a16:creationId xmlns:a16="http://schemas.microsoft.com/office/drawing/2014/main" id="{5237D711-7918-6A05-917C-8D06ACA2A418}"/>
              </a:ext>
            </a:extLst>
          </p:cNvPr>
          <p:cNvSpPr txBox="1"/>
          <p:nvPr/>
        </p:nvSpPr>
        <p:spPr>
          <a:xfrm>
            <a:off x="7353260" y="4191129"/>
            <a:ext cx="387488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 dirty="0">
                <a:solidFill>
                  <a:schemeClr val="tx2"/>
                </a:solidFill>
              </a:rPr>
              <a:t>Tilgang til ytelsesmålingsverktøy og nødvendige data</a:t>
            </a:r>
          </a:p>
        </p:txBody>
      </p:sp>
      <p:pic>
        <p:nvPicPr>
          <p:cNvPr id="27" name="Grafikk 26" descr="Avmerking kontur">
            <a:extLst>
              <a:ext uri="{FF2B5EF4-FFF2-40B4-BE49-F238E27FC236}">
                <a16:creationId xmlns:a16="http://schemas.microsoft.com/office/drawing/2014/main" id="{A7E8D36E-F602-F22A-EC40-60CF7B1427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36466" y="4563720"/>
            <a:ext cx="336653" cy="336653"/>
          </a:xfrm>
          <a:prstGeom prst="rect">
            <a:avLst/>
          </a:prstGeom>
        </p:spPr>
      </p:pic>
      <p:sp>
        <p:nvSpPr>
          <p:cNvPr id="28" name="TekstSylinder 27">
            <a:extLst>
              <a:ext uri="{FF2B5EF4-FFF2-40B4-BE49-F238E27FC236}">
                <a16:creationId xmlns:a16="http://schemas.microsoft.com/office/drawing/2014/main" id="{FEB4C2EF-C14C-5996-A606-F007CA238757}"/>
              </a:ext>
            </a:extLst>
          </p:cNvPr>
          <p:cNvSpPr txBox="1"/>
          <p:nvPr/>
        </p:nvSpPr>
        <p:spPr>
          <a:xfrm>
            <a:off x="7353260" y="4620146"/>
            <a:ext cx="387488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 dirty="0">
                <a:solidFill>
                  <a:schemeClr val="tx2"/>
                </a:solidFill>
              </a:rPr>
              <a:t>Effektiv dataportabilitet</a:t>
            </a:r>
          </a:p>
        </p:txBody>
      </p:sp>
      <p:pic>
        <p:nvPicPr>
          <p:cNvPr id="29" name="Grafikk 28" descr="Avmerking kontur">
            <a:extLst>
              <a:ext uri="{FF2B5EF4-FFF2-40B4-BE49-F238E27FC236}">
                <a16:creationId xmlns:a16="http://schemas.microsoft.com/office/drawing/2014/main" id="{D99C4DA9-27E1-4B67-5CDB-003DC852B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36466" y="4995654"/>
            <a:ext cx="336653" cy="336653"/>
          </a:xfrm>
          <a:prstGeom prst="rect">
            <a:avLst/>
          </a:prstGeom>
        </p:spPr>
      </p:pic>
      <p:sp>
        <p:nvSpPr>
          <p:cNvPr id="30" name="TekstSylinder 29">
            <a:extLst>
              <a:ext uri="{FF2B5EF4-FFF2-40B4-BE49-F238E27FC236}">
                <a16:creationId xmlns:a16="http://schemas.microsoft.com/office/drawing/2014/main" id="{FF15BF64-6BFB-C1ED-8E85-BD9316669105}"/>
              </a:ext>
            </a:extLst>
          </p:cNvPr>
          <p:cNvSpPr txBox="1"/>
          <p:nvPr/>
        </p:nvSpPr>
        <p:spPr>
          <a:xfrm>
            <a:off x="7353260" y="5052080"/>
            <a:ext cx="387488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 dirty="0">
                <a:solidFill>
                  <a:schemeClr val="tx2"/>
                </a:solidFill>
              </a:rPr>
              <a:t>Rettferdige, rimelige og ikke-diskriminerende vilkår</a:t>
            </a:r>
          </a:p>
        </p:txBody>
      </p:sp>
      <p:pic>
        <p:nvPicPr>
          <p:cNvPr id="33" name="Grafikk 32" descr="Avmerking kontur">
            <a:extLst>
              <a:ext uri="{FF2B5EF4-FFF2-40B4-BE49-F238E27FC236}">
                <a16:creationId xmlns:a16="http://schemas.microsoft.com/office/drawing/2014/main" id="{135B57B1-28CA-82E1-FF77-9E34DABFAB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36466" y="5427588"/>
            <a:ext cx="336653" cy="336653"/>
          </a:xfrm>
          <a:prstGeom prst="rect">
            <a:avLst/>
          </a:prstGeom>
        </p:spPr>
      </p:pic>
      <p:sp>
        <p:nvSpPr>
          <p:cNvPr id="34" name="TekstSylinder 33">
            <a:extLst>
              <a:ext uri="{FF2B5EF4-FFF2-40B4-BE49-F238E27FC236}">
                <a16:creationId xmlns:a16="http://schemas.microsoft.com/office/drawing/2014/main" id="{BD316C8F-2632-8C91-77D3-812B9B9DCFD4}"/>
              </a:ext>
            </a:extLst>
          </p:cNvPr>
          <p:cNvSpPr txBox="1"/>
          <p:nvPr/>
        </p:nvSpPr>
        <p:spPr>
          <a:xfrm>
            <a:off x="7353260" y="5484014"/>
            <a:ext cx="387488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 dirty="0">
                <a:solidFill>
                  <a:schemeClr val="tx2"/>
                </a:solidFill>
              </a:rPr>
              <a:t>Underrette EU-kommisjonen om tiltenkte fusjoner</a:t>
            </a:r>
          </a:p>
        </p:txBody>
      </p:sp>
      <p:pic>
        <p:nvPicPr>
          <p:cNvPr id="36" name="Grafikk 35" descr="Klubbe kontur">
            <a:extLst>
              <a:ext uri="{FF2B5EF4-FFF2-40B4-BE49-F238E27FC236}">
                <a16:creationId xmlns:a16="http://schemas.microsoft.com/office/drawing/2014/main" id="{7A78A677-1AA1-80A8-6F1B-24252E921D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65926" y="1432291"/>
            <a:ext cx="914400" cy="914400"/>
          </a:xfrm>
          <a:prstGeom prst="rect">
            <a:avLst/>
          </a:prstGeom>
        </p:spPr>
      </p:pic>
      <p:sp>
        <p:nvSpPr>
          <p:cNvPr id="37" name="TekstSylinder 36">
            <a:extLst>
              <a:ext uri="{FF2B5EF4-FFF2-40B4-BE49-F238E27FC236}">
                <a16:creationId xmlns:a16="http://schemas.microsoft.com/office/drawing/2014/main" id="{FD5546C3-578C-1B30-38A3-3C458E7A54B4}"/>
              </a:ext>
            </a:extLst>
          </p:cNvPr>
          <p:cNvSpPr txBox="1"/>
          <p:nvPr/>
        </p:nvSpPr>
        <p:spPr>
          <a:xfrm>
            <a:off x="9356108" y="1621254"/>
            <a:ext cx="25421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 dirty="0">
                <a:solidFill>
                  <a:schemeClr val="tx2"/>
                </a:solidFill>
              </a:rPr>
              <a:t>10 % av global omsetning foregående regnskapsår / 20 % ved gjentatte overtredelser</a:t>
            </a:r>
          </a:p>
        </p:txBody>
      </p:sp>
    </p:spTree>
    <p:extLst>
      <p:ext uri="{BB962C8B-B14F-4D97-AF65-F5344CB8AC3E}">
        <p14:creationId xmlns:p14="http://schemas.microsoft.com/office/powerpoint/2010/main" val="234401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5" grpId="0"/>
      <p:bldP spid="17" grpId="0"/>
      <p:bldP spid="20" grpId="0"/>
      <p:bldP spid="22" grpId="0"/>
      <p:bldP spid="24" grpId="0"/>
      <p:bldP spid="26" grpId="0"/>
      <p:bldP spid="28" grpId="0"/>
      <p:bldP spid="30" grpId="0"/>
      <p:bldP spid="34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BD8A02-78E2-6687-C043-234B83DD7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DMA – praktiske konsekvenser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61D0EB9-AF56-9B01-F8A5-68DEF78E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21C-8786-0947-BDEE-F3A0A57A31B5}" type="slidenum">
              <a:rPr lang="nb-NO" smtClean="0"/>
              <a:t>13</a:t>
            </a:fld>
            <a:endParaRPr lang="nb-NO"/>
          </a:p>
        </p:txBody>
      </p:sp>
      <p:pic>
        <p:nvPicPr>
          <p:cNvPr id="6" name="Grafikk 5" descr="Kvinne trekker på skuldrene kontur">
            <a:extLst>
              <a:ext uri="{FF2B5EF4-FFF2-40B4-BE49-F238E27FC236}">
                <a16:creationId xmlns:a16="http://schemas.microsoft.com/office/drawing/2014/main" id="{35D51985-6190-53F3-F335-AC5D3C21F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800" y="2296886"/>
            <a:ext cx="914400" cy="91440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7F453788-A656-B73C-7ABF-298792ECE3C5}"/>
              </a:ext>
            </a:extLst>
          </p:cNvPr>
          <p:cNvSpPr txBox="1"/>
          <p:nvPr/>
        </p:nvSpPr>
        <p:spPr>
          <a:xfrm>
            <a:off x="1981200" y="2630975"/>
            <a:ext cx="56496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600" dirty="0">
                <a:solidFill>
                  <a:schemeClr val="tx2"/>
                </a:solidFill>
              </a:rPr>
              <a:t>Ingen norske virksomheter (forventet)</a:t>
            </a:r>
          </a:p>
        </p:txBody>
      </p:sp>
      <p:pic>
        <p:nvPicPr>
          <p:cNvPr id="9" name="Grafikk 8" descr="Pil: roter mot høyre kontur">
            <a:extLst>
              <a:ext uri="{FF2B5EF4-FFF2-40B4-BE49-F238E27FC236}">
                <a16:creationId xmlns:a16="http://schemas.microsoft.com/office/drawing/2014/main" id="{7A6675DE-230A-39F9-5FDC-F9E6F8E84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6800" y="3646715"/>
            <a:ext cx="914400" cy="914400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F1C417D-95BA-4DEA-6B4F-5283FDE6FA72}"/>
              </a:ext>
            </a:extLst>
          </p:cNvPr>
          <p:cNvSpPr txBox="1"/>
          <p:nvPr/>
        </p:nvSpPr>
        <p:spPr>
          <a:xfrm>
            <a:off x="1981200" y="3980804"/>
            <a:ext cx="56496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600" dirty="0">
                <a:solidFill>
                  <a:schemeClr val="tx2"/>
                </a:solidFill>
              </a:rPr>
              <a:t>Indirekte konsekvenser for bedrifter som bruker portvoktere</a:t>
            </a:r>
          </a:p>
        </p:txBody>
      </p:sp>
    </p:spTree>
    <p:extLst>
      <p:ext uri="{BB962C8B-B14F-4D97-AF65-F5344CB8AC3E}">
        <p14:creationId xmlns:p14="http://schemas.microsoft.com/office/powerpoint/2010/main" val="75338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BD8A02-78E2-6687-C043-234B83DD7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DMA – status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61D0EB9-AF56-9B01-F8A5-68DEF78E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21C-8786-0947-BDEE-F3A0A57A31B5}" type="slidenum">
              <a:rPr lang="nb-NO" smtClean="0"/>
              <a:t>14</a:t>
            </a:fld>
            <a:endParaRPr lang="nb-NO"/>
          </a:p>
        </p:txBody>
      </p:sp>
      <p:pic>
        <p:nvPicPr>
          <p:cNvPr id="5" name="Grafikk 4" descr="Klubbe kontur">
            <a:extLst>
              <a:ext uri="{FF2B5EF4-FFF2-40B4-BE49-F238E27FC236}">
                <a16:creationId xmlns:a16="http://schemas.microsoft.com/office/drawing/2014/main" id="{217F69F9-A698-3174-FC8C-85FCA0988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265" y="2211309"/>
            <a:ext cx="914400" cy="9144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B100782-775D-78E6-EB15-8F20CB582D0A}"/>
              </a:ext>
            </a:extLst>
          </p:cNvPr>
          <p:cNvSpPr txBox="1"/>
          <p:nvPr/>
        </p:nvSpPr>
        <p:spPr>
          <a:xfrm>
            <a:off x="2296886" y="2530009"/>
            <a:ext cx="58782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dirty="0">
                <a:solidFill>
                  <a:schemeClr val="tx2"/>
                </a:solidFill>
              </a:rPr>
              <a:t>Trådte i kraft i EU 1. november 2022 (2. mai 2023)</a:t>
            </a:r>
          </a:p>
        </p:txBody>
      </p:sp>
      <p:pic>
        <p:nvPicPr>
          <p:cNvPr id="7" name="Grafikk 6" descr="Tanke kontur">
            <a:extLst>
              <a:ext uri="{FF2B5EF4-FFF2-40B4-BE49-F238E27FC236}">
                <a16:creationId xmlns:a16="http://schemas.microsoft.com/office/drawing/2014/main" id="{23E30D24-580C-E66A-90C9-7AE853F1AC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6265" y="3732292"/>
            <a:ext cx="914400" cy="9144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1DECDCE-305C-C802-DB81-3A42A1D96E4B}"/>
              </a:ext>
            </a:extLst>
          </p:cNvPr>
          <p:cNvSpPr txBox="1"/>
          <p:nvPr/>
        </p:nvSpPr>
        <p:spPr>
          <a:xfrm>
            <a:off x="2296886" y="4050992"/>
            <a:ext cx="58782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dirty="0">
                <a:solidFill>
                  <a:schemeClr val="tx2"/>
                </a:solidFill>
              </a:rPr>
              <a:t>EØS-relevans vurderes</a:t>
            </a:r>
          </a:p>
        </p:txBody>
      </p:sp>
      <p:pic>
        <p:nvPicPr>
          <p:cNvPr id="10" name="Grafikk 9" descr="Politi mann kontur">
            <a:extLst>
              <a:ext uri="{FF2B5EF4-FFF2-40B4-BE49-F238E27FC236}">
                <a16:creationId xmlns:a16="http://schemas.microsoft.com/office/drawing/2014/main" id="{B2CAAFFB-BD81-6320-E78B-C04D3FFA6A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02166" y="1100992"/>
            <a:ext cx="914400" cy="91440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0F50B6F-AD25-92AE-8E6C-79648C35D59E}"/>
              </a:ext>
            </a:extLst>
          </p:cNvPr>
          <p:cNvSpPr txBox="1"/>
          <p:nvPr/>
        </p:nvSpPr>
        <p:spPr>
          <a:xfrm>
            <a:off x="8949674" y="1281193"/>
            <a:ext cx="587828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dirty="0">
                <a:solidFill>
                  <a:schemeClr val="tx2"/>
                </a:solidFill>
              </a:rPr>
              <a:t>Første portvoktere utpekt </a:t>
            </a:r>
          </a:p>
          <a:p>
            <a:pPr algn="l"/>
            <a:r>
              <a:rPr lang="nb-NO" dirty="0">
                <a:solidFill>
                  <a:schemeClr val="tx2"/>
                </a:solidFill>
              </a:rPr>
              <a:t>4. juli 2023</a:t>
            </a:r>
          </a:p>
        </p:txBody>
      </p:sp>
      <p:cxnSp>
        <p:nvCxnSpPr>
          <p:cNvPr id="13" name="Kobling: buet 12">
            <a:extLst>
              <a:ext uri="{FF2B5EF4-FFF2-40B4-BE49-F238E27FC236}">
                <a16:creationId xmlns:a16="http://schemas.microsoft.com/office/drawing/2014/main" id="{A7ED8BFA-E294-F6CA-4070-991185CDC5B3}"/>
              </a:ext>
            </a:extLst>
          </p:cNvPr>
          <p:cNvCxnSpPr>
            <a:stCxn id="6" idx="0"/>
            <a:endCxn id="10" idx="1"/>
          </p:cNvCxnSpPr>
          <p:nvPr/>
        </p:nvCxnSpPr>
        <p:spPr>
          <a:xfrm rot="5400000" flipH="1" flipV="1">
            <a:off x="6083189" y="711033"/>
            <a:ext cx="971817" cy="2666137"/>
          </a:xfrm>
          <a:prstGeom prst="curvedConnector2">
            <a:avLst/>
          </a:prstGeom>
          <a:ln w="95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44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86F49586-231E-9583-9840-25BC5CE736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Henriette Solbakke Jørgensen	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F07F6A4-759B-E15B-DEF8-C902412662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Fast advokat</a:t>
            </a:r>
          </a:p>
          <a:p>
            <a:r>
              <a:rPr lang="nb-NO" dirty="0"/>
              <a:t>+47 481 19 634</a:t>
            </a:r>
          </a:p>
          <a:p>
            <a:r>
              <a:rPr lang="nb-NO" dirty="0"/>
              <a:t>h.solbakke@selmer.no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4451284-B6D6-9A90-EC06-E4BB9B3BA1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/>
              <a:t>Siri Blomseth Johansen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1CF553D-10E4-D046-84C7-C962D767C8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b-NO" dirty="0"/>
              <a:t>Advokatfullmektig</a:t>
            </a:r>
          </a:p>
          <a:p>
            <a:r>
              <a:rPr lang="nb-NO" dirty="0"/>
              <a:t>+47 906 14 160</a:t>
            </a:r>
          </a:p>
          <a:p>
            <a:r>
              <a:rPr lang="nb-NO" dirty="0"/>
              <a:t>s.blomseth@selmer.no</a:t>
            </a:r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17418720-B3FE-6FAD-9A9B-BDABC723F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Takk for oss!</a:t>
            </a:r>
          </a:p>
        </p:txBody>
      </p:sp>
    </p:spTree>
    <p:extLst>
      <p:ext uri="{BB962C8B-B14F-4D97-AF65-F5344CB8AC3E}">
        <p14:creationId xmlns:p14="http://schemas.microsoft.com/office/powerpoint/2010/main" val="57757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B7F19E8-459E-E5C0-3EE8-F4B7A48D5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Kort om EU-forordninger</a:t>
            </a:r>
          </a:p>
          <a:p>
            <a:r>
              <a:rPr lang="nb-NO" dirty="0"/>
              <a:t>Digital Services </a:t>
            </a:r>
            <a:r>
              <a:rPr lang="nb-NO" dirty="0" err="1"/>
              <a:t>Act</a:t>
            </a:r>
            <a:endParaRPr lang="nb-NO" dirty="0"/>
          </a:p>
          <a:p>
            <a:pPr lvl="1"/>
            <a:r>
              <a:rPr lang="nb-NO" dirty="0"/>
              <a:t>Introduksjon</a:t>
            </a:r>
          </a:p>
          <a:p>
            <a:pPr lvl="1"/>
            <a:r>
              <a:rPr lang="nb-NO" dirty="0"/>
              <a:t>Noen utvalgte bestemmelser</a:t>
            </a:r>
          </a:p>
          <a:p>
            <a:pPr lvl="1"/>
            <a:r>
              <a:rPr lang="nb-NO" dirty="0"/>
              <a:t>Praktiske konsekvenser</a:t>
            </a:r>
          </a:p>
          <a:p>
            <a:pPr lvl="1"/>
            <a:r>
              <a:rPr lang="nb-NO" dirty="0"/>
              <a:t>Status</a:t>
            </a:r>
          </a:p>
          <a:p>
            <a:r>
              <a:rPr lang="nb-NO" dirty="0"/>
              <a:t>Digital Markets </a:t>
            </a:r>
            <a:r>
              <a:rPr lang="nb-NO" dirty="0" err="1"/>
              <a:t>Act</a:t>
            </a:r>
            <a:endParaRPr lang="nb-NO" dirty="0"/>
          </a:p>
          <a:p>
            <a:pPr lvl="1"/>
            <a:r>
              <a:rPr lang="nb-NO" dirty="0"/>
              <a:t>Introduksjon</a:t>
            </a:r>
          </a:p>
          <a:p>
            <a:pPr lvl="1"/>
            <a:r>
              <a:rPr lang="nb-NO" dirty="0"/>
              <a:t>Noen utvalgte bestemmelser</a:t>
            </a:r>
          </a:p>
          <a:p>
            <a:pPr lvl="1"/>
            <a:r>
              <a:rPr lang="nb-NO" dirty="0"/>
              <a:t>Praktiske konsekvenser</a:t>
            </a:r>
          </a:p>
          <a:p>
            <a:pPr lvl="1"/>
            <a:r>
              <a:rPr lang="nb-NO" dirty="0"/>
              <a:t>Status</a:t>
            </a:r>
          </a:p>
          <a:p>
            <a:pPr lvl="1"/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619158E1-91F1-F3C0-BEA5-91642745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7ECE-B2B1-DE4F-82D0-0F79EF2238FD}" type="slidenum">
              <a:rPr lang="nb-NO" smtClean="0"/>
              <a:t>2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F3811E1D-7DB0-DC3C-8015-DEEDB165C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8819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B2E626-B4CE-3DE1-8072-8F4B87F0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Kort om EU-forordninger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E1C49AC-0939-9113-A555-A9038EEE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5DA-DF27-0542-8937-160E73540952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811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2E3AB2-828D-69D8-732E-A22FE8C29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263" y="2587970"/>
            <a:ext cx="5396400" cy="4555325"/>
          </a:xfrm>
        </p:spPr>
        <p:txBody>
          <a:bodyPr>
            <a:normAutofit/>
          </a:bodyPr>
          <a:lstStyle/>
          <a:p>
            <a:r>
              <a:rPr lang="nb-NO" dirty="0"/>
              <a:t>Digital Services </a:t>
            </a:r>
            <a:r>
              <a:rPr lang="nb-NO" dirty="0" err="1"/>
              <a:t>Act</a:t>
            </a:r>
            <a:r>
              <a:rPr lang="nb-NO" dirty="0"/>
              <a:t> og Digital Markets </a:t>
            </a:r>
            <a:r>
              <a:rPr lang="nb-NO" dirty="0" err="1"/>
              <a:t>Act</a:t>
            </a:r>
            <a:r>
              <a:rPr lang="nb-NO" dirty="0"/>
              <a:t>: EU-forordninger</a:t>
            </a:r>
          </a:p>
          <a:p>
            <a:pPr lvl="1"/>
            <a:r>
              <a:rPr lang="nb-NO" dirty="0"/>
              <a:t>Gruppe 1</a:t>
            </a:r>
          </a:p>
          <a:p>
            <a:r>
              <a:rPr lang="nb-NO" dirty="0"/>
              <a:t>Gjelder i sin helhet for EU-land</a:t>
            </a:r>
          </a:p>
          <a:p>
            <a:r>
              <a:rPr lang="nb-NO" dirty="0"/>
              <a:t>EØS: vurdere relevans</a:t>
            </a:r>
          </a:p>
          <a:p>
            <a:r>
              <a:rPr lang="nb-NO" dirty="0"/>
              <a:t>Norge: inkorporering</a:t>
            </a:r>
          </a:p>
          <a:p>
            <a:pPr lvl="1"/>
            <a:r>
              <a:rPr lang="nb-NO" dirty="0"/>
              <a:t>"Ord for ord"</a:t>
            </a:r>
          </a:p>
          <a:p>
            <a:pPr lvl="1"/>
            <a:r>
              <a:rPr lang="nb-NO" dirty="0"/>
              <a:t>Krever Stortingets samtykke</a:t>
            </a:r>
          </a:p>
        </p:txBody>
      </p:sp>
      <p:pic>
        <p:nvPicPr>
          <p:cNvPr id="1026" name="Picture 2" descr="Lady Rettferdighet, Lovlig, Lov">
            <a:extLst>
              <a:ext uri="{FF2B5EF4-FFF2-40B4-BE49-F238E27FC236}">
                <a16:creationId xmlns:a16="http://schemas.microsoft.com/office/drawing/2014/main" id="{1B23AABB-9C02-DA87-234B-F001ED965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50" b="-3"/>
          <a:stretch/>
        </p:blipFill>
        <p:spPr bwMode="auto">
          <a:xfrm>
            <a:off x="6205338" y="1727999"/>
            <a:ext cx="5396400" cy="45553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674CB7-6581-B5AC-C76B-859973E0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5238" y="6517862"/>
            <a:ext cx="766762" cy="12465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5F7F621C-8786-0947-BDEE-F3A0A57A31B5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B254EB6-73BD-E67B-AD6F-718D4916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00" y="502598"/>
            <a:ext cx="11024174" cy="1055594"/>
          </a:xfrm>
        </p:spPr>
        <p:txBody>
          <a:bodyPr wrap="square" anchor="b">
            <a:normAutofit/>
          </a:bodyPr>
          <a:lstStyle/>
          <a:p>
            <a:r>
              <a:rPr lang="nb-NO" dirty="0"/>
              <a:t>Kort om EU-forordninger</a:t>
            </a:r>
          </a:p>
        </p:txBody>
      </p:sp>
    </p:spTree>
    <p:extLst>
      <p:ext uri="{BB962C8B-B14F-4D97-AF65-F5344CB8AC3E}">
        <p14:creationId xmlns:p14="http://schemas.microsoft.com/office/powerpoint/2010/main" val="92199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9DA902-B171-C9D2-49D9-F85EE8FD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Digital Services Act (DSA)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BE09D05-147E-1F67-DCCE-B7A48D3C1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5DA-DF27-0542-8937-160E73540952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9845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3D855A51-4CE1-0BBD-421A-639E69CB9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DSA – introduksjon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AC48790-19DC-1E09-CEEC-91DF37EB7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21C-8786-0947-BDEE-F3A0A57A31B5}" type="slidenum">
              <a:rPr lang="nb-NO" smtClean="0"/>
              <a:t>6</a:t>
            </a:fld>
            <a:endParaRPr lang="nb-NO"/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77C5BCA9-613A-6F33-140B-0AACF9F63DA4}"/>
              </a:ext>
            </a:extLst>
          </p:cNvPr>
          <p:cNvGrpSpPr/>
          <p:nvPr/>
        </p:nvGrpSpPr>
        <p:grpSpPr>
          <a:xfrm>
            <a:off x="858570" y="3123627"/>
            <a:ext cx="4987058" cy="914400"/>
            <a:chOff x="858570" y="2057400"/>
            <a:chExt cx="4987058" cy="914400"/>
          </a:xfrm>
        </p:grpSpPr>
        <p:pic>
          <p:nvPicPr>
            <p:cNvPr id="6" name="Grafikk 5" descr="Internett kontur">
              <a:extLst>
                <a:ext uri="{FF2B5EF4-FFF2-40B4-BE49-F238E27FC236}">
                  <a16:creationId xmlns:a16="http://schemas.microsoft.com/office/drawing/2014/main" id="{51FC3F96-0C2F-D7A6-4B10-AC550759A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58570" y="2057400"/>
              <a:ext cx="914400" cy="914400"/>
            </a:xfrm>
            <a:prstGeom prst="rect">
              <a:avLst/>
            </a:prstGeom>
          </p:spPr>
        </p:pic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C257D898-1A30-7402-9DFE-514FC7C0AFB0}"/>
                </a:ext>
              </a:extLst>
            </p:cNvPr>
            <p:cNvSpPr txBox="1"/>
            <p:nvPr/>
          </p:nvSpPr>
          <p:spPr>
            <a:xfrm>
              <a:off x="1970313" y="2394857"/>
              <a:ext cx="387531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tx2"/>
                  </a:solidFill>
                </a:rPr>
                <a:t>Skape et tryggere digitalt rom</a:t>
              </a:r>
            </a:p>
          </p:txBody>
        </p:sp>
      </p:grp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7CD6B75B-54BE-1F1D-E098-1BF8D0B2D09D}"/>
              </a:ext>
            </a:extLst>
          </p:cNvPr>
          <p:cNvGrpSpPr/>
          <p:nvPr/>
        </p:nvGrpSpPr>
        <p:grpSpPr>
          <a:xfrm>
            <a:off x="858570" y="1970758"/>
            <a:ext cx="4987058" cy="914400"/>
            <a:chOff x="858570" y="2427958"/>
            <a:chExt cx="4987058" cy="914400"/>
          </a:xfrm>
        </p:grpSpPr>
        <p:pic>
          <p:nvPicPr>
            <p:cNvPr id="12" name="Grafikk 11" descr="Justitias vekt kontur">
              <a:extLst>
                <a:ext uri="{FF2B5EF4-FFF2-40B4-BE49-F238E27FC236}">
                  <a16:creationId xmlns:a16="http://schemas.microsoft.com/office/drawing/2014/main" id="{09142F35-EC90-E142-97B3-F76A912E5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8570" y="2427958"/>
              <a:ext cx="914400" cy="914400"/>
            </a:xfrm>
            <a:prstGeom prst="rect">
              <a:avLst/>
            </a:prstGeom>
          </p:spPr>
        </p:pic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77B9EC53-2AA3-982A-7756-97440A2A02DA}"/>
                </a:ext>
              </a:extLst>
            </p:cNvPr>
            <p:cNvSpPr txBox="1"/>
            <p:nvPr/>
          </p:nvSpPr>
          <p:spPr>
            <a:xfrm>
              <a:off x="1970313" y="2762047"/>
              <a:ext cx="387531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tx2"/>
                  </a:solidFill>
                </a:rPr>
                <a:t>EUs forordning: Digital Services </a:t>
              </a:r>
              <a:r>
                <a:rPr lang="nb-NO" sz="1600" dirty="0" err="1">
                  <a:solidFill>
                    <a:schemeClr val="tx2"/>
                  </a:solidFill>
                </a:rPr>
                <a:t>Act</a:t>
              </a:r>
              <a:r>
                <a:rPr lang="nb-NO" sz="1600" dirty="0">
                  <a:solidFill>
                    <a:schemeClr val="tx2"/>
                  </a:solidFill>
                </a:rPr>
                <a:t> (DSA)</a:t>
              </a:r>
            </a:p>
          </p:txBody>
        </p:sp>
      </p:grp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E3AC099D-C51C-BCEB-DBC8-B27E85754DF8}"/>
              </a:ext>
            </a:extLst>
          </p:cNvPr>
          <p:cNvGrpSpPr/>
          <p:nvPr/>
        </p:nvGrpSpPr>
        <p:grpSpPr>
          <a:xfrm>
            <a:off x="858572" y="4276496"/>
            <a:ext cx="4987056" cy="914400"/>
            <a:chOff x="6346374" y="2427957"/>
            <a:chExt cx="4987056" cy="914400"/>
          </a:xfrm>
        </p:grpSpPr>
        <p:pic>
          <p:nvPicPr>
            <p:cNvPr id="15" name="Grafikk 14" descr="E-handel kontur">
              <a:extLst>
                <a:ext uri="{FF2B5EF4-FFF2-40B4-BE49-F238E27FC236}">
                  <a16:creationId xmlns:a16="http://schemas.microsoft.com/office/drawing/2014/main" id="{52D7BF31-3231-2BCE-72AC-EBBF0F618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346374" y="2427957"/>
              <a:ext cx="914400" cy="914400"/>
            </a:xfrm>
            <a:prstGeom prst="rect">
              <a:avLst/>
            </a:prstGeom>
          </p:spPr>
        </p:pic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D1084245-F454-B937-6D2B-5C3F1895F610}"/>
                </a:ext>
              </a:extLst>
            </p:cNvPr>
            <p:cNvSpPr txBox="1"/>
            <p:nvPr/>
          </p:nvSpPr>
          <p:spPr>
            <a:xfrm>
              <a:off x="7458115" y="2762047"/>
              <a:ext cx="387531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tx2"/>
                  </a:solidFill>
                </a:rPr>
                <a:t>Virksomheter som tilbyr formidlingstjenester</a:t>
              </a:r>
            </a:p>
          </p:txBody>
        </p:sp>
      </p:grpSp>
      <p:cxnSp>
        <p:nvCxnSpPr>
          <p:cNvPr id="20" name="Kobling: buet 19">
            <a:extLst>
              <a:ext uri="{FF2B5EF4-FFF2-40B4-BE49-F238E27FC236}">
                <a16:creationId xmlns:a16="http://schemas.microsoft.com/office/drawing/2014/main" id="{B2C6225E-E069-CBC6-9865-A54BD44E7DA1}"/>
              </a:ext>
            </a:extLst>
          </p:cNvPr>
          <p:cNvCxnSpPr>
            <a:stCxn id="16" idx="3"/>
          </p:cNvCxnSpPr>
          <p:nvPr/>
        </p:nvCxnSpPr>
        <p:spPr>
          <a:xfrm flipV="1">
            <a:off x="5845628" y="2885158"/>
            <a:ext cx="2030887" cy="1848539"/>
          </a:xfrm>
          <a:prstGeom prst="curvedConnector3">
            <a:avLst/>
          </a:prstGeom>
          <a:ln w="95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k 21" descr="Last ned fra skyen kontur">
            <a:extLst>
              <a:ext uri="{FF2B5EF4-FFF2-40B4-BE49-F238E27FC236}">
                <a16:creationId xmlns:a16="http://schemas.microsoft.com/office/drawing/2014/main" id="{079ABEDD-A461-7940-B5EC-7A93B1CEDA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10396" y="2479322"/>
            <a:ext cx="644305" cy="644305"/>
          </a:xfrm>
          <a:prstGeom prst="rect">
            <a:avLst/>
          </a:prstGeom>
        </p:spPr>
      </p:pic>
      <p:pic>
        <p:nvPicPr>
          <p:cNvPr id="24" name="Grafikk 23" descr="Handlevogn kontur">
            <a:extLst>
              <a:ext uri="{FF2B5EF4-FFF2-40B4-BE49-F238E27FC236}">
                <a16:creationId xmlns:a16="http://schemas.microsoft.com/office/drawing/2014/main" id="{9641E6FE-2643-35A9-D628-7766783589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16154" y="2813274"/>
            <a:ext cx="644305" cy="644305"/>
          </a:xfrm>
          <a:prstGeom prst="rect">
            <a:avLst/>
          </a:prstGeom>
        </p:spPr>
      </p:pic>
      <p:pic>
        <p:nvPicPr>
          <p:cNvPr id="26" name="Grafikk 25" descr="Internettfellesskap kontur">
            <a:extLst>
              <a:ext uri="{FF2B5EF4-FFF2-40B4-BE49-F238E27FC236}">
                <a16:creationId xmlns:a16="http://schemas.microsoft.com/office/drawing/2014/main" id="{6AB7E954-BABB-E9B2-AC63-F2FA557CD4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37968" y="3315624"/>
            <a:ext cx="644305" cy="64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7F6C22-2211-83F8-9F9C-57039F473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DSA – noen utvalgte bestemmelser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1E57DBC-AE61-052F-6AC8-C972E2BD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21C-8786-0947-BDEE-F3A0A57A31B5}" type="slidenum">
              <a:rPr lang="nb-NO" smtClean="0"/>
              <a:t>7</a:t>
            </a:fld>
            <a:endParaRPr lang="nb-NO"/>
          </a:p>
        </p:txBody>
      </p:sp>
      <p:pic>
        <p:nvPicPr>
          <p:cNvPr id="10" name="Grafikk 9" descr="Utropstegn kontur">
            <a:extLst>
              <a:ext uri="{FF2B5EF4-FFF2-40B4-BE49-F238E27FC236}">
                <a16:creationId xmlns:a16="http://schemas.microsoft.com/office/drawing/2014/main" id="{1F1FF83E-336D-1B5A-30D8-AB802B457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8370" y="1987680"/>
            <a:ext cx="533400" cy="53340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7F6C10B-5569-F81D-918D-C6D01BB2862B}"/>
              </a:ext>
            </a:extLst>
          </p:cNvPr>
          <p:cNvSpPr txBox="1"/>
          <p:nvPr/>
        </p:nvSpPr>
        <p:spPr>
          <a:xfrm>
            <a:off x="3565070" y="2094152"/>
            <a:ext cx="506185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00" dirty="0">
                <a:solidFill>
                  <a:schemeClr val="tx2"/>
                </a:solidFill>
              </a:rPr>
              <a:t>Nye forpliktelser for internettbaserte formidlingstjenester</a:t>
            </a:r>
          </a:p>
        </p:txBody>
      </p:sp>
      <p:pic>
        <p:nvPicPr>
          <p:cNvPr id="13" name="Grafikk 12" descr="Adressebok kontur">
            <a:extLst>
              <a:ext uri="{FF2B5EF4-FFF2-40B4-BE49-F238E27FC236}">
                <a16:creationId xmlns:a16="http://schemas.microsoft.com/office/drawing/2014/main" id="{EE466B56-18F8-A450-8AB2-6D3B409E4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742" y="3057040"/>
            <a:ext cx="533400" cy="5334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F1AE72E-CBEC-AF29-5382-3C03C37F2418}"/>
              </a:ext>
            </a:extLst>
          </p:cNvPr>
          <p:cNvSpPr txBox="1"/>
          <p:nvPr/>
        </p:nvSpPr>
        <p:spPr>
          <a:xfrm>
            <a:off x="1034142" y="3195186"/>
            <a:ext cx="50618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400" dirty="0">
                <a:solidFill>
                  <a:schemeClr val="tx2"/>
                </a:solidFill>
              </a:rPr>
              <a:t>Kontaktpunkt i EU</a:t>
            </a:r>
          </a:p>
        </p:txBody>
      </p:sp>
      <p:pic>
        <p:nvPicPr>
          <p:cNvPr id="16" name="Grafikk 15" descr="Overvåkningskamera kontur">
            <a:extLst>
              <a:ext uri="{FF2B5EF4-FFF2-40B4-BE49-F238E27FC236}">
                <a16:creationId xmlns:a16="http://schemas.microsoft.com/office/drawing/2014/main" id="{E5CEA599-FDF1-18D5-4939-CBE1CFBEF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0742" y="3827097"/>
            <a:ext cx="533400" cy="533400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9752D0D8-9E0C-A739-CF43-65E2A9E5F67B}"/>
              </a:ext>
            </a:extLst>
          </p:cNvPr>
          <p:cNvSpPr txBox="1"/>
          <p:nvPr/>
        </p:nvSpPr>
        <p:spPr>
          <a:xfrm>
            <a:off x="1034143" y="3847575"/>
            <a:ext cx="28679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400" dirty="0">
                <a:solidFill>
                  <a:schemeClr val="tx2"/>
                </a:solidFill>
              </a:rPr>
              <a:t>Informere om retningslinjer o.l. som brukes for å moderere innhold</a:t>
            </a:r>
          </a:p>
        </p:txBody>
      </p:sp>
      <p:pic>
        <p:nvPicPr>
          <p:cNvPr id="19" name="Grafikk 18" descr="Dokument kontur">
            <a:extLst>
              <a:ext uri="{FF2B5EF4-FFF2-40B4-BE49-F238E27FC236}">
                <a16:creationId xmlns:a16="http://schemas.microsoft.com/office/drawing/2014/main" id="{4A61F68E-C9EE-BE6C-4368-0C35486DA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0742" y="4597153"/>
            <a:ext cx="533400" cy="533400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96E4876E-4DD6-CA70-0274-A9FCF6C44493}"/>
              </a:ext>
            </a:extLst>
          </p:cNvPr>
          <p:cNvSpPr txBox="1"/>
          <p:nvPr/>
        </p:nvSpPr>
        <p:spPr>
          <a:xfrm>
            <a:off x="1034142" y="4648409"/>
            <a:ext cx="253092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400" dirty="0">
                <a:solidFill>
                  <a:schemeClr val="tx2"/>
                </a:solidFill>
              </a:rPr>
              <a:t>Minst årlig: rapport om foretatt moderering</a:t>
            </a:r>
          </a:p>
        </p:txBody>
      </p:sp>
      <p:cxnSp>
        <p:nvCxnSpPr>
          <p:cNvPr id="23" name="Kobling: buet 22">
            <a:extLst>
              <a:ext uri="{FF2B5EF4-FFF2-40B4-BE49-F238E27FC236}">
                <a16:creationId xmlns:a16="http://schemas.microsoft.com/office/drawing/2014/main" id="{D8F91949-7667-7BBB-2B19-C4EDC26A1AD9}"/>
              </a:ext>
            </a:extLst>
          </p:cNvPr>
          <p:cNvCxnSpPr/>
          <p:nvPr/>
        </p:nvCxnSpPr>
        <p:spPr>
          <a:xfrm rot="16200000" flipH="1">
            <a:off x="825609" y="2400225"/>
            <a:ext cx="1101034" cy="488887"/>
          </a:xfrm>
          <a:prstGeom prst="curvedConnector3">
            <a:avLst/>
          </a:prstGeom>
          <a:ln w="95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65D71450-9347-CE0A-C293-5BC79DFBE9C1}"/>
              </a:ext>
            </a:extLst>
          </p:cNvPr>
          <p:cNvSpPr txBox="1"/>
          <p:nvPr/>
        </p:nvSpPr>
        <p:spPr>
          <a:xfrm>
            <a:off x="500742" y="1864569"/>
            <a:ext cx="127373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00" dirty="0">
                <a:solidFill>
                  <a:schemeClr val="tx2"/>
                </a:solidFill>
              </a:rPr>
              <a:t>Alle</a:t>
            </a:r>
          </a:p>
        </p:txBody>
      </p:sp>
      <p:pic>
        <p:nvPicPr>
          <p:cNvPr id="26" name="Grafikk 25" descr="Forbudsskilt kontur">
            <a:extLst>
              <a:ext uri="{FF2B5EF4-FFF2-40B4-BE49-F238E27FC236}">
                <a16:creationId xmlns:a16="http://schemas.microsoft.com/office/drawing/2014/main" id="{5C58B28E-2A52-F9EE-E874-B6CBB7B71B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0742" y="5367208"/>
            <a:ext cx="533400" cy="533400"/>
          </a:xfrm>
          <a:prstGeom prst="rect">
            <a:avLst/>
          </a:prstGeom>
        </p:spPr>
      </p:pic>
      <p:sp>
        <p:nvSpPr>
          <p:cNvPr id="27" name="TekstSylinder 26">
            <a:extLst>
              <a:ext uri="{FF2B5EF4-FFF2-40B4-BE49-F238E27FC236}">
                <a16:creationId xmlns:a16="http://schemas.microsoft.com/office/drawing/2014/main" id="{BDE59192-4B04-DAD9-EF30-4D5BAE97F45D}"/>
              </a:ext>
            </a:extLst>
          </p:cNvPr>
          <p:cNvSpPr txBox="1"/>
          <p:nvPr/>
        </p:nvSpPr>
        <p:spPr>
          <a:xfrm>
            <a:off x="1034141" y="5418464"/>
            <a:ext cx="253092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400" dirty="0">
                <a:solidFill>
                  <a:schemeClr val="tx2"/>
                </a:solidFill>
              </a:rPr>
              <a:t>Rutiner for å varsle om ulovlig innhold</a:t>
            </a:r>
          </a:p>
        </p:txBody>
      </p:sp>
      <p:pic>
        <p:nvPicPr>
          <p:cNvPr id="29" name="Grafikk 28" descr="Advarsel kontur">
            <a:extLst>
              <a:ext uri="{FF2B5EF4-FFF2-40B4-BE49-F238E27FC236}">
                <a16:creationId xmlns:a16="http://schemas.microsoft.com/office/drawing/2014/main" id="{32B849BD-B3C3-3C4A-697C-7D5178F4D9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18495" y="3057040"/>
            <a:ext cx="533400" cy="533400"/>
          </a:xfrm>
          <a:prstGeom prst="rect">
            <a:avLst/>
          </a:prstGeom>
        </p:spPr>
      </p:pic>
      <p:sp>
        <p:nvSpPr>
          <p:cNvPr id="30" name="TekstSylinder 29">
            <a:extLst>
              <a:ext uri="{FF2B5EF4-FFF2-40B4-BE49-F238E27FC236}">
                <a16:creationId xmlns:a16="http://schemas.microsoft.com/office/drawing/2014/main" id="{1515AE4F-7F48-80D5-54CF-46BBC985B420}"/>
              </a:ext>
            </a:extLst>
          </p:cNvPr>
          <p:cNvSpPr txBox="1"/>
          <p:nvPr/>
        </p:nvSpPr>
        <p:spPr>
          <a:xfrm>
            <a:off x="5059511" y="3108296"/>
            <a:ext cx="28679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>
                <a:solidFill>
                  <a:schemeClr val="tx2"/>
                </a:solidFill>
              </a:rPr>
              <a:t>Stanse tjenestene til mottakeren som genererer åpenbart ulovlig innhold</a:t>
            </a:r>
          </a:p>
        </p:txBody>
      </p:sp>
      <p:pic>
        <p:nvPicPr>
          <p:cNvPr id="32" name="Grafikk 31" descr="Presentasjon med medier kontur">
            <a:extLst>
              <a:ext uri="{FF2B5EF4-FFF2-40B4-BE49-F238E27FC236}">
                <a16:creationId xmlns:a16="http://schemas.microsoft.com/office/drawing/2014/main" id="{B2A03C8A-3068-9769-EE20-D770AE29852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18495" y="3850909"/>
            <a:ext cx="533400" cy="533400"/>
          </a:xfrm>
          <a:prstGeom prst="rect">
            <a:avLst/>
          </a:prstGeom>
        </p:spPr>
      </p:pic>
      <p:sp>
        <p:nvSpPr>
          <p:cNvPr id="33" name="TekstSylinder 32">
            <a:extLst>
              <a:ext uri="{FF2B5EF4-FFF2-40B4-BE49-F238E27FC236}">
                <a16:creationId xmlns:a16="http://schemas.microsoft.com/office/drawing/2014/main" id="{5CD71142-6191-FBA1-E315-822483B47A7D}"/>
              </a:ext>
            </a:extLst>
          </p:cNvPr>
          <p:cNvSpPr txBox="1"/>
          <p:nvPr/>
        </p:nvSpPr>
        <p:spPr>
          <a:xfrm>
            <a:off x="5059511" y="3871387"/>
            <a:ext cx="28679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>
                <a:solidFill>
                  <a:schemeClr val="tx2"/>
                </a:solidFill>
              </a:rPr>
              <a:t>Informere om reklame (transparent markedsføring)</a:t>
            </a:r>
          </a:p>
        </p:txBody>
      </p:sp>
      <p:pic>
        <p:nvPicPr>
          <p:cNvPr id="35" name="Grafikk 34" descr="Brukere kontur">
            <a:extLst>
              <a:ext uri="{FF2B5EF4-FFF2-40B4-BE49-F238E27FC236}">
                <a16:creationId xmlns:a16="http://schemas.microsoft.com/office/drawing/2014/main" id="{82FC9ADD-5ACF-0E12-E0CE-B8D5F31E61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18495" y="4646180"/>
            <a:ext cx="533400" cy="533400"/>
          </a:xfrm>
          <a:prstGeom prst="rect">
            <a:avLst/>
          </a:prstGeom>
        </p:spPr>
      </p:pic>
      <p:sp>
        <p:nvSpPr>
          <p:cNvPr id="36" name="TekstSylinder 35">
            <a:extLst>
              <a:ext uri="{FF2B5EF4-FFF2-40B4-BE49-F238E27FC236}">
                <a16:creationId xmlns:a16="http://schemas.microsoft.com/office/drawing/2014/main" id="{D6609844-E5CD-DAAD-4357-9FDD3C32977F}"/>
              </a:ext>
            </a:extLst>
          </p:cNvPr>
          <p:cNvSpPr txBox="1"/>
          <p:nvPr/>
        </p:nvSpPr>
        <p:spPr>
          <a:xfrm>
            <a:off x="5059511" y="4697436"/>
            <a:ext cx="28679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>
                <a:solidFill>
                  <a:schemeClr val="tx2"/>
                </a:solidFill>
              </a:rPr>
              <a:t>Ingen profilering av mindreårige/særlige kategorier</a:t>
            </a:r>
          </a:p>
        </p:txBody>
      </p:sp>
      <p:pic>
        <p:nvPicPr>
          <p:cNvPr id="38" name="Grafikk 37" descr="Lanterne kontur">
            <a:extLst>
              <a:ext uri="{FF2B5EF4-FFF2-40B4-BE49-F238E27FC236}">
                <a16:creationId xmlns:a16="http://schemas.microsoft.com/office/drawing/2014/main" id="{AD5FA410-DF13-AF0B-98EC-7DB56C1CFE9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418495" y="5434871"/>
            <a:ext cx="533400" cy="533400"/>
          </a:xfrm>
          <a:prstGeom prst="rect">
            <a:avLst/>
          </a:prstGeom>
        </p:spPr>
      </p:pic>
      <p:sp>
        <p:nvSpPr>
          <p:cNvPr id="39" name="TekstSylinder 38">
            <a:extLst>
              <a:ext uri="{FF2B5EF4-FFF2-40B4-BE49-F238E27FC236}">
                <a16:creationId xmlns:a16="http://schemas.microsoft.com/office/drawing/2014/main" id="{BFE5B684-BFE6-88C9-E03F-F5B3ED4ACD16}"/>
              </a:ext>
            </a:extLst>
          </p:cNvPr>
          <p:cNvSpPr txBox="1"/>
          <p:nvPr/>
        </p:nvSpPr>
        <p:spPr>
          <a:xfrm>
            <a:off x="5059511" y="5593849"/>
            <a:ext cx="286790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>
                <a:solidFill>
                  <a:schemeClr val="tx2"/>
                </a:solidFill>
              </a:rPr>
              <a:t>Ingen "</a:t>
            </a:r>
            <a:r>
              <a:rPr lang="nb-NO" sz="1400" dirty="0" err="1">
                <a:solidFill>
                  <a:schemeClr val="tx2"/>
                </a:solidFill>
              </a:rPr>
              <a:t>dark</a:t>
            </a:r>
            <a:r>
              <a:rPr lang="nb-NO" sz="1400" dirty="0">
                <a:solidFill>
                  <a:schemeClr val="tx2"/>
                </a:solidFill>
              </a:rPr>
              <a:t> </a:t>
            </a:r>
            <a:r>
              <a:rPr lang="nb-NO" sz="1400" dirty="0" err="1">
                <a:solidFill>
                  <a:schemeClr val="tx2"/>
                </a:solidFill>
              </a:rPr>
              <a:t>patterns</a:t>
            </a:r>
            <a:r>
              <a:rPr lang="nb-NO" sz="1400" dirty="0">
                <a:solidFill>
                  <a:schemeClr val="tx2"/>
                </a:solidFill>
              </a:rPr>
              <a:t>"</a:t>
            </a:r>
          </a:p>
        </p:txBody>
      </p:sp>
      <p:sp>
        <p:nvSpPr>
          <p:cNvPr id="47" name="TekstSylinder 46">
            <a:extLst>
              <a:ext uri="{FF2B5EF4-FFF2-40B4-BE49-F238E27FC236}">
                <a16:creationId xmlns:a16="http://schemas.microsoft.com/office/drawing/2014/main" id="{6E205F99-1CD6-F2E5-9335-3E4E88744304}"/>
              </a:ext>
            </a:extLst>
          </p:cNvPr>
          <p:cNvSpPr txBox="1"/>
          <p:nvPr/>
        </p:nvSpPr>
        <p:spPr>
          <a:xfrm>
            <a:off x="2888269" y="6394751"/>
            <a:ext cx="188700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00" dirty="0">
                <a:solidFill>
                  <a:schemeClr val="tx2"/>
                </a:solidFill>
              </a:rPr>
              <a:t>Onlineplattformer</a:t>
            </a:r>
          </a:p>
        </p:txBody>
      </p:sp>
      <p:cxnSp>
        <p:nvCxnSpPr>
          <p:cNvPr id="49" name="Kobling: buet 48">
            <a:extLst>
              <a:ext uri="{FF2B5EF4-FFF2-40B4-BE49-F238E27FC236}">
                <a16:creationId xmlns:a16="http://schemas.microsoft.com/office/drawing/2014/main" id="{036F714D-C308-690D-0D79-093BB37FC48A}"/>
              </a:ext>
            </a:extLst>
          </p:cNvPr>
          <p:cNvCxnSpPr>
            <a:cxnSpLocks/>
            <a:stCxn id="47" idx="0"/>
            <a:endCxn id="32" idx="1"/>
          </p:cNvCxnSpPr>
          <p:nvPr/>
        </p:nvCxnSpPr>
        <p:spPr>
          <a:xfrm rot="5400000" flipH="1" flipV="1">
            <a:off x="2986561" y="4962818"/>
            <a:ext cx="2277142" cy="586725"/>
          </a:xfrm>
          <a:prstGeom prst="curvedConnector2">
            <a:avLst/>
          </a:prstGeom>
          <a:ln w="95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Grafikk 53" descr="Radioaktiv kontur">
            <a:extLst>
              <a:ext uri="{FF2B5EF4-FFF2-40B4-BE49-F238E27FC236}">
                <a16:creationId xmlns:a16="http://schemas.microsoft.com/office/drawing/2014/main" id="{D0405C9B-5D60-E4EA-CC12-8CFD699B0E8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336248" y="3057039"/>
            <a:ext cx="533400" cy="533400"/>
          </a:xfrm>
          <a:prstGeom prst="rect">
            <a:avLst/>
          </a:prstGeom>
        </p:spPr>
      </p:pic>
      <p:sp>
        <p:nvSpPr>
          <p:cNvPr id="55" name="TekstSylinder 54">
            <a:extLst>
              <a:ext uri="{FF2B5EF4-FFF2-40B4-BE49-F238E27FC236}">
                <a16:creationId xmlns:a16="http://schemas.microsoft.com/office/drawing/2014/main" id="{4272AE20-8BA7-E04D-2BFE-2AD4813B242E}"/>
              </a:ext>
            </a:extLst>
          </p:cNvPr>
          <p:cNvSpPr txBox="1"/>
          <p:nvPr/>
        </p:nvSpPr>
        <p:spPr>
          <a:xfrm>
            <a:off x="8940717" y="3087464"/>
            <a:ext cx="28679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>
                <a:solidFill>
                  <a:schemeClr val="tx2"/>
                </a:solidFill>
              </a:rPr>
              <a:t>Identifisere, analysere og vurdere systemisk risiko</a:t>
            </a:r>
          </a:p>
        </p:txBody>
      </p:sp>
      <p:pic>
        <p:nvPicPr>
          <p:cNvPr id="57" name="Grafikk 56" descr="Forstørrelsesglass kontur">
            <a:extLst>
              <a:ext uri="{FF2B5EF4-FFF2-40B4-BE49-F238E27FC236}">
                <a16:creationId xmlns:a16="http://schemas.microsoft.com/office/drawing/2014/main" id="{19159382-596A-F214-0A22-EB4F91A9401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360227" y="3832323"/>
            <a:ext cx="533400" cy="533400"/>
          </a:xfrm>
          <a:prstGeom prst="rect">
            <a:avLst/>
          </a:prstGeom>
        </p:spPr>
      </p:pic>
      <p:sp>
        <p:nvSpPr>
          <p:cNvPr id="58" name="TekstSylinder 57">
            <a:extLst>
              <a:ext uri="{FF2B5EF4-FFF2-40B4-BE49-F238E27FC236}">
                <a16:creationId xmlns:a16="http://schemas.microsoft.com/office/drawing/2014/main" id="{3AC37BF3-2ABB-0746-2C31-73ECAA5FAA79}"/>
              </a:ext>
            </a:extLst>
          </p:cNvPr>
          <p:cNvSpPr txBox="1"/>
          <p:nvPr/>
        </p:nvSpPr>
        <p:spPr>
          <a:xfrm>
            <a:off x="8940717" y="3986075"/>
            <a:ext cx="286790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>
                <a:solidFill>
                  <a:schemeClr val="tx2"/>
                </a:solidFill>
              </a:rPr>
              <a:t>Gjennomføre uavhengige revisjoner</a:t>
            </a:r>
          </a:p>
        </p:txBody>
      </p:sp>
      <p:pic>
        <p:nvPicPr>
          <p:cNvPr id="60" name="Grafikk 59" descr="Nettverksdiagram kontur">
            <a:extLst>
              <a:ext uri="{FF2B5EF4-FFF2-40B4-BE49-F238E27FC236}">
                <a16:creationId xmlns:a16="http://schemas.microsoft.com/office/drawing/2014/main" id="{D6577C08-9C63-5B14-5F1B-E20E69B7920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360227" y="4646180"/>
            <a:ext cx="528268" cy="528268"/>
          </a:xfrm>
          <a:prstGeom prst="rect">
            <a:avLst/>
          </a:prstGeom>
        </p:spPr>
      </p:pic>
      <p:sp>
        <p:nvSpPr>
          <p:cNvPr id="61" name="TekstSylinder 60">
            <a:extLst>
              <a:ext uri="{FF2B5EF4-FFF2-40B4-BE49-F238E27FC236}">
                <a16:creationId xmlns:a16="http://schemas.microsoft.com/office/drawing/2014/main" id="{D2611C4A-ECD3-47F0-9D59-ED9D0CFB8A60}"/>
              </a:ext>
            </a:extLst>
          </p:cNvPr>
          <p:cNvSpPr txBox="1"/>
          <p:nvPr/>
        </p:nvSpPr>
        <p:spPr>
          <a:xfrm>
            <a:off x="8940717" y="4646180"/>
            <a:ext cx="28679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>
                <a:solidFill>
                  <a:schemeClr val="tx2"/>
                </a:solidFill>
              </a:rPr>
              <a:t>Identifisere hovedkriterier i anbefalingssystemer</a:t>
            </a:r>
          </a:p>
        </p:txBody>
      </p:sp>
      <p:pic>
        <p:nvPicPr>
          <p:cNvPr id="63" name="Grafikk 62" descr="Nøkkel kontur">
            <a:extLst>
              <a:ext uri="{FF2B5EF4-FFF2-40B4-BE49-F238E27FC236}">
                <a16:creationId xmlns:a16="http://schemas.microsoft.com/office/drawing/2014/main" id="{8E6AF316-E6B8-6446-0600-6778AE27010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360227" y="5443863"/>
            <a:ext cx="528268" cy="528268"/>
          </a:xfrm>
          <a:prstGeom prst="rect">
            <a:avLst/>
          </a:prstGeom>
        </p:spPr>
      </p:pic>
      <p:sp>
        <p:nvSpPr>
          <p:cNvPr id="64" name="TekstSylinder 63">
            <a:extLst>
              <a:ext uri="{FF2B5EF4-FFF2-40B4-BE49-F238E27FC236}">
                <a16:creationId xmlns:a16="http://schemas.microsoft.com/office/drawing/2014/main" id="{A4EF4588-44C7-5A7A-6831-3C64199E254B}"/>
              </a:ext>
            </a:extLst>
          </p:cNvPr>
          <p:cNvSpPr txBox="1"/>
          <p:nvPr/>
        </p:nvSpPr>
        <p:spPr>
          <a:xfrm>
            <a:off x="8940717" y="5589109"/>
            <a:ext cx="286790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>
                <a:solidFill>
                  <a:schemeClr val="tx2"/>
                </a:solidFill>
              </a:rPr>
              <a:t>Gi tilgang til data</a:t>
            </a:r>
          </a:p>
        </p:txBody>
      </p:sp>
      <p:sp>
        <p:nvSpPr>
          <p:cNvPr id="65" name="TekstSylinder 64">
            <a:extLst>
              <a:ext uri="{FF2B5EF4-FFF2-40B4-BE49-F238E27FC236}">
                <a16:creationId xmlns:a16="http://schemas.microsoft.com/office/drawing/2014/main" id="{5E6807C7-8702-55BC-6686-249906E8854A}"/>
              </a:ext>
            </a:extLst>
          </p:cNvPr>
          <p:cNvSpPr txBox="1"/>
          <p:nvPr/>
        </p:nvSpPr>
        <p:spPr>
          <a:xfrm>
            <a:off x="9242292" y="1223713"/>
            <a:ext cx="188700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00" dirty="0">
                <a:solidFill>
                  <a:schemeClr val="tx2"/>
                </a:solidFill>
              </a:rPr>
              <a:t>"Veldig store onlineplattformer"</a:t>
            </a:r>
          </a:p>
        </p:txBody>
      </p:sp>
      <p:cxnSp>
        <p:nvCxnSpPr>
          <p:cNvPr id="67" name="Kobling: buet 66">
            <a:extLst>
              <a:ext uri="{FF2B5EF4-FFF2-40B4-BE49-F238E27FC236}">
                <a16:creationId xmlns:a16="http://schemas.microsoft.com/office/drawing/2014/main" id="{A56699A8-435D-F1F9-B8B9-2FEB9B1CBC87}"/>
              </a:ext>
            </a:extLst>
          </p:cNvPr>
          <p:cNvCxnSpPr>
            <a:stCxn id="65" idx="2"/>
          </p:cNvCxnSpPr>
          <p:nvPr/>
        </p:nvCxnSpPr>
        <p:spPr>
          <a:xfrm rot="5400000">
            <a:off x="9024626" y="1826477"/>
            <a:ext cx="1271488" cy="1050846"/>
          </a:xfrm>
          <a:prstGeom prst="curvedConnector3">
            <a:avLst/>
          </a:prstGeom>
          <a:ln w="95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66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20" grpId="0"/>
      <p:bldP spid="24" grpId="0"/>
      <p:bldP spid="27" grpId="0"/>
      <p:bldP spid="30" grpId="0"/>
      <p:bldP spid="33" grpId="0"/>
      <p:bldP spid="36" grpId="0"/>
      <p:bldP spid="39" grpId="0"/>
      <p:bldP spid="47" grpId="0"/>
      <p:bldP spid="55" grpId="0"/>
      <p:bldP spid="58" grpId="0"/>
      <p:bldP spid="61" grpId="0"/>
      <p:bldP spid="64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D5FAB1-1DAC-FAD7-2DE1-9F1052120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2783913"/>
            <a:ext cx="5396400" cy="4555325"/>
          </a:xfrm>
        </p:spPr>
        <p:txBody>
          <a:bodyPr>
            <a:normAutofit/>
          </a:bodyPr>
          <a:lstStyle/>
          <a:p>
            <a:r>
              <a:rPr lang="nb-NO" sz="1600" dirty="0"/>
              <a:t>Økonomiske og administrative konsekvenser</a:t>
            </a:r>
          </a:p>
          <a:p>
            <a:r>
              <a:rPr lang="nb-NO" sz="1600" dirty="0"/>
              <a:t>Økte sanksjoner og sanksjonsnivå</a:t>
            </a:r>
          </a:p>
          <a:p>
            <a:r>
              <a:rPr lang="nb-NO" sz="1600" dirty="0"/>
              <a:t>Forbud mot visse former for reklame</a:t>
            </a:r>
          </a:p>
          <a:p>
            <a:r>
              <a:rPr lang="nb-NO" sz="1600" dirty="0"/>
              <a:t>Gjennomgang av rutiner, innhold, o.l.</a:t>
            </a:r>
          </a:p>
          <a:p>
            <a:pPr lvl="1"/>
            <a:r>
              <a:rPr lang="nb-NO" sz="1600" dirty="0"/>
              <a:t>Mer åpenhet</a:t>
            </a:r>
          </a:p>
        </p:txBody>
      </p:sp>
      <p:pic>
        <p:nvPicPr>
          <p:cNvPr id="2050" name="Picture 2" descr="Wordcloud, Tagcloud, Sky, Tekst">
            <a:extLst>
              <a:ext uri="{FF2B5EF4-FFF2-40B4-BE49-F238E27FC236}">
                <a16:creationId xmlns:a16="http://schemas.microsoft.com/office/drawing/2014/main" id="{6CA51579-CD8D-31DF-2247-DAC79DF3E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5338" y="2177631"/>
            <a:ext cx="5396400" cy="365606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E954269-48B7-EF86-2C36-260F101B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5238" y="6517862"/>
            <a:ext cx="766762" cy="12465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5F7F621C-8786-0947-BDEE-F3A0A57A31B5}" type="slidenum">
              <a:rPr lang="nb-NO" smtClean="0"/>
              <a:pPr>
                <a:spcAft>
                  <a:spcPts val="600"/>
                </a:spcAft>
              </a:pPr>
              <a:t>8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0DC3BE1-EBD9-B359-AA7C-938627F2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00" y="502598"/>
            <a:ext cx="11024174" cy="1055594"/>
          </a:xfrm>
        </p:spPr>
        <p:txBody>
          <a:bodyPr wrap="square" anchor="b">
            <a:normAutofit/>
          </a:bodyPr>
          <a:lstStyle/>
          <a:p>
            <a:r>
              <a:rPr lang="nb-NO" dirty="0"/>
              <a:t>DSA – praktiske konsekvenser</a:t>
            </a:r>
          </a:p>
        </p:txBody>
      </p:sp>
    </p:spTree>
    <p:extLst>
      <p:ext uri="{BB962C8B-B14F-4D97-AF65-F5344CB8AC3E}">
        <p14:creationId xmlns:p14="http://schemas.microsoft.com/office/powerpoint/2010/main" val="390907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8CBB62-94E1-FEE3-2A6F-A31A1D1B3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DSA </a:t>
            </a:r>
            <a:r>
              <a:rPr lang="nb-NO"/>
              <a:t>– </a:t>
            </a:r>
            <a:r>
              <a:rPr lang="nb-NO" dirty="0"/>
              <a:t>status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DF8B0E2-2B66-34EE-F8EA-6D9D5E48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21C-8786-0947-BDEE-F3A0A57A31B5}" type="slidenum">
              <a:rPr lang="nb-NO" smtClean="0"/>
              <a:t>9</a:t>
            </a:fld>
            <a:endParaRPr lang="nb-NO"/>
          </a:p>
        </p:txBody>
      </p:sp>
      <p:pic>
        <p:nvPicPr>
          <p:cNvPr id="6" name="Grafikk 5" descr="Klubbe kontur">
            <a:extLst>
              <a:ext uri="{FF2B5EF4-FFF2-40B4-BE49-F238E27FC236}">
                <a16:creationId xmlns:a16="http://schemas.microsoft.com/office/drawing/2014/main" id="{3AFAAB00-C030-C574-A633-5CDCC3BF8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265" y="2211309"/>
            <a:ext cx="914400" cy="91440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0E5A03E8-9C05-97A6-C6DD-DBD32460AE94}"/>
              </a:ext>
            </a:extLst>
          </p:cNvPr>
          <p:cNvSpPr txBox="1"/>
          <p:nvPr/>
        </p:nvSpPr>
        <p:spPr>
          <a:xfrm>
            <a:off x="2296886" y="2530009"/>
            <a:ext cx="58782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dirty="0">
                <a:solidFill>
                  <a:schemeClr val="tx2"/>
                </a:solidFill>
              </a:rPr>
              <a:t>Trådte i kraft i EU 25. august 2023</a:t>
            </a:r>
          </a:p>
        </p:txBody>
      </p:sp>
      <p:pic>
        <p:nvPicPr>
          <p:cNvPr id="9" name="Grafikk 8" descr="Tanke kontur">
            <a:extLst>
              <a:ext uri="{FF2B5EF4-FFF2-40B4-BE49-F238E27FC236}">
                <a16:creationId xmlns:a16="http://schemas.microsoft.com/office/drawing/2014/main" id="{85EABE7F-F43F-FEB7-0FED-B0CF8E6F5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6265" y="3732292"/>
            <a:ext cx="914400" cy="914400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4EC35A3C-3BE6-0AEA-DE32-25EAA187B37D}"/>
              </a:ext>
            </a:extLst>
          </p:cNvPr>
          <p:cNvSpPr txBox="1"/>
          <p:nvPr/>
        </p:nvSpPr>
        <p:spPr>
          <a:xfrm>
            <a:off x="2296886" y="4050992"/>
            <a:ext cx="58782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dirty="0">
                <a:solidFill>
                  <a:schemeClr val="tx2"/>
                </a:solidFill>
              </a:rPr>
              <a:t>EØS-relevans vurderes</a:t>
            </a:r>
          </a:p>
        </p:txBody>
      </p:sp>
    </p:spTree>
    <p:extLst>
      <p:ext uri="{BB962C8B-B14F-4D97-AF65-F5344CB8AC3E}">
        <p14:creationId xmlns:p14="http://schemas.microsoft.com/office/powerpoint/2010/main" val="358066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heme/theme1.xml><?xml version="1.0" encoding="utf-8"?>
<a:theme xmlns:a="http://schemas.openxmlformats.org/drawingml/2006/main" name="Selmer 2023">
  <a:themeElements>
    <a:clrScheme name="Egendefinert 41">
      <a:dk1>
        <a:srgbClr val="1A1A1A"/>
      </a:dk1>
      <a:lt1>
        <a:srgbClr val="FFFFFF"/>
      </a:lt1>
      <a:dk2>
        <a:srgbClr val="2C1D26"/>
      </a:dk2>
      <a:lt2>
        <a:srgbClr val="FCDDD6"/>
      </a:lt2>
      <a:accent1>
        <a:srgbClr val="FA5B59"/>
      </a:accent1>
      <a:accent2>
        <a:srgbClr val="A5BAC3"/>
      </a:accent2>
      <a:accent3>
        <a:srgbClr val="836778"/>
      </a:accent3>
      <a:accent4>
        <a:srgbClr val="C2D1D8"/>
      </a:accent4>
      <a:accent5>
        <a:srgbClr val="AA959F"/>
      </a:accent5>
      <a:accent6>
        <a:srgbClr val="C8BAB5"/>
      </a:accent6>
      <a:hlink>
        <a:srgbClr val="F95A5B"/>
      </a:hlink>
      <a:folHlink>
        <a:srgbClr val="F95A5B"/>
      </a:folHlink>
    </a:clrScheme>
    <a:fontScheme name="Selmer">
      <a:majorFont>
        <a:latin typeface="Times New Roma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rgbClr val="DCD1CE"/>
          </a:solidFill>
        </a:ln>
      </a:spPr>
      <a:bodyPr lIns="108000" tIns="108000" rIns="108000" bIns="108000" rtlCol="0" anchor="t" anchorCtr="0"/>
      <a:lstStyle>
        <a:defPPr algn="l">
          <a:defRPr sz="1200" dirty="0" err="1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11" id="{5CFFE3E6-B691-054C-BAB0-6136DD0CAD9E}" vid="{C12D3E9F-DE71-AB4D-89C6-9ACCFC1C67E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375</TotalTime>
  <Words>511</Words>
  <Application>Microsoft Office PowerPoint</Application>
  <PresentationFormat>Widescreen</PresentationFormat>
  <Paragraphs>115</Paragraphs>
  <Slides>15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Systemfont normal</vt:lpstr>
      <vt:lpstr>Times New Roman</vt:lpstr>
      <vt:lpstr>Selmer 2023</vt:lpstr>
      <vt:lpstr>Digital Services Act og Digital Markets Act</vt:lpstr>
      <vt:lpstr>Agenda</vt:lpstr>
      <vt:lpstr>Kort om EU-forordninger</vt:lpstr>
      <vt:lpstr>Kort om EU-forordninger</vt:lpstr>
      <vt:lpstr>Digital Services Act (DSA)</vt:lpstr>
      <vt:lpstr>DSA – introduksjon </vt:lpstr>
      <vt:lpstr>DSA – noen utvalgte bestemmelser</vt:lpstr>
      <vt:lpstr>DSA – praktiske konsekvenser</vt:lpstr>
      <vt:lpstr>DSA – status</vt:lpstr>
      <vt:lpstr>Digital Markets Act (DMA)</vt:lpstr>
      <vt:lpstr>DMA – introduksjon</vt:lpstr>
      <vt:lpstr>DMA – noen utvalgte bestemmelser</vt:lpstr>
      <vt:lpstr>DMA – praktiske konsekvenser</vt:lpstr>
      <vt:lpstr>DMA – status </vt:lpstr>
      <vt:lpstr>Takk for oss!</vt:lpstr>
    </vt:vector>
  </TitlesOfParts>
  <Company>Advokatfirmaet Selmer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praktiske konsekvensene av DSA og DMA for norske virksomheter</dc:title>
  <dc:creator>Advokatfirmaet Selmer AS</dc:creator>
  <cp:lastModifiedBy>Advokatfirmaet Selmer AS</cp:lastModifiedBy>
  <cp:revision>2</cp:revision>
  <cp:lastPrinted>2022-11-11T12:55:51Z</cp:lastPrinted>
  <dcterms:created xsi:type="dcterms:W3CDTF">2023-09-06T13:06:01Z</dcterms:created>
  <dcterms:modified xsi:type="dcterms:W3CDTF">2023-09-07T15:03:44Z</dcterms:modified>
</cp:coreProperties>
</file>