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9" r:id="rId5"/>
  </p:sldMasterIdLst>
  <p:notesMasterIdLst>
    <p:notesMasterId r:id="rId28"/>
  </p:notesMasterIdLst>
  <p:sldIdLst>
    <p:sldId id="264" r:id="rId6"/>
    <p:sldId id="320" r:id="rId7"/>
    <p:sldId id="460" r:id="rId8"/>
    <p:sldId id="469" r:id="rId9"/>
    <p:sldId id="478" r:id="rId10"/>
    <p:sldId id="473" r:id="rId11"/>
    <p:sldId id="474" r:id="rId12"/>
    <p:sldId id="475" r:id="rId13"/>
    <p:sldId id="476" r:id="rId14"/>
    <p:sldId id="602" r:id="rId15"/>
    <p:sldId id="270" r:id="rId16"/>
    <p:sldId id="479" r:id="rId17"/>
    <p:sldId id="482" r:id="rId18"/>
    <p:sldId id="480" r:id="rId19"/>
    <p:sldId id="481" r:id="rId20"/>
    <p:sldId id="483" r:id="rId21"/>
    <p:sldId id="600" r:id="rId22"/>
    <p:sldId id="601" r:id="rId23"/>
    <p:sldId id="485" r:id="rId24"/>
    <p:sldId id="258" r:id="rId25"/>
    <p:sldId id="470" r:id="rId26"/>
    <p:sldId id="60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0" autoAdjust="0"/>
    <p:restoredTop sz="76471" autoAdjust="0"/>
  </p:normalViewPr>
  <p:slideViewPr>
    <p:cSldViewPr snapToGrid="0" snapToObjects="1">
      <p:cViewPr varScale="1">
        <p:scale>
          <a:sx n="51" d="100"/>
          <a:sy n="51" d="100"/>
        </p:scale>
        <p:origin x="1204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2011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DSEN Trond Helge" userId="1b9250eb-6060-494b-83a6-5442a797e7cc" providerId="ADAL" clId="{606F5E8E-FA97-40E2-853E-F4A54DE0555E}"/>
    <pc:docChg chg="modSld">
      <pc:chgData name="BARDSEN Trond Helge" userId="1b9250eb-6060-494b-83a6-5442a797e7cc" providerId="ADAL" clId="{606F5E8E-FA97-40E2-853E-F4A54DE0555E}" dt="2023-09-10T19:53:20.852" v="16" actId="113"/>
      <pc:docMkLst>
        <pc:docMk/>
      </pc:docMkLst>
      <pc:sldChg chg="modNotesTx">
        <pc:chgData name="BARDSEN Trond Helge" userId="1b9250eb-6060-494b-83a6-5442a797e7cc" providerId="ADAL" clId="{606F5E8E-FA97-40E2-853E-F4A54DE0555E}" dt="2023-09-10T19:53:03.672" v="14" actId="6549"/>
        <pc:sldMkLst>
          <pc:docMk/>
          <pc:sldMk cId="1378201757" sldId="258"/>
        </pc:sldMkLst>
      </pc:sldChg>
      <pc:sldChg chg="modNotesTx">
        <pc:chgData name="BARDSEN Trond Helge" userId="1b9250eb-6060-494b-83a6-5442a797e7cc" providerId="ADAL" clId="{606F5E8E-FA97-40E2-853E-F4A54DE0555E}" dt="2023-09-10T19:38:18.734" v="0" actId="6549"/>
        <pc:sldMkLst>
          <pc:docMk/>
          <pc:sldMk cId="3953986053" sldId="264"/>
        </pc:sldMkLst>
      </pc:sldChg>
      <pc:sldChg chg="modNotesTx">
        <pc:chgData name="BARDSEN Trond Helge" userId="1b9250eb-6060-494b-83a6-5442a797e7cc" providerId="ADAL" clId="{606F5E8E-FA97-40E2-853E-F4A54DE0555E}" dt="2023-09-10T19:53:20.852" v="16" actId="113"/>
        <pc:sldMkLst>
          <pc:docMk/>
          <pc:sldMk cId="3781284723" sldId="320"/>
        </pc:sldMkLst>
      </pc:sldChg>
      <pc:sldChg chg="modNotesTx">
        <pc:chgData name="BARDSEN Trond Helge" userId="1b9250eb-6060-494b-83a6-5442a797e7cc" providerId="ADAL" clId="{606F5E8E-FA97-40E2-853E-F4A54DE0555E}" dt="2023-09-10T19:39:41.058" v="2" actId="6549"/>
        <pc:sldMkLst>
          <pc:docMk/>
          <pc:sldMk cId="2785888660" sldId="460"/>
        </pc:sldMkLst>
      </pc:sldChg>
      <pc:sldChg chg="modNotesTx">
        <pc:chgData name="BARDSEN Trond Helge" userId="1b9250eb-6060-494b-83a6-5442a797e7cc" providerId="ADAL" clId="{606F5E8E-FA97-40E2-853E-F4A54DE0555E}" dt="2023-09-10T19:39:46.611" v="4" actId="5793"/>
        <pc:sldMkLst>
          <pc:docMk/>
          <pc:sldMk cId="2325799607" sldId="469"/>
        </pc:sldMkLst>
      </pc:sldChg>
      <pc:sldChg chg="modNotesTx">
        <pc:chgData name="BARDSEN Trond Helge" userId="1b9250eb-6060-494b-83a6-5442a797e7cc" providerId="ADAL" clId="{606F5E8E-FA97-40E2-853E-F4A54DE0555E}" dt="2023-09-10T19:40:58.228" v="6" actId="6549"/>
        <pc:sldMkLst>
          <pc:docMk/>
          <pc:sldMk cId="2236071313" sldId="473"/>
        </pc:sldMkLst>
      </pc:sldChg>
      <pc:sldChg chg="modNotesTx">
        <pc:chgData name="BARDSEN Trond Helge" userId="1b9250eb-6060-494b-83a6-5442a797e7cc" providerId="ADAL" clId="{606F5E8E-FA97-40E2-853E-F4A54DE0555E}" dt="2023-09-10T19:41:18.430" v="7" actId="6549"/>
        <pc:sldMkLst>
          <pc:docMk/>
          <pc:sldMk cId="617588331" sldId="474"/>
        </pc:sldMkLst>
      </pc:sldChg>
      <pc:sldChg chg="modNotesTx">
        <pc:chgData name="BARDSEN Trond Helge" userId="1b9250eb-6060-494b-83a6-5442a797e7cc" providerId="ADAL" clId="{606F5E8E-FA97-40E2-853E-F4A54DE0555E}" dt="2023-09-10T19:41:53.430" v="8" actId="6549"/>
        <pc:sldMkLst>
          <pc:docMk/>
          <pc:sldMk cId="3857013413" sldId="476"/>
        </pc:sldMkLst>
      </pc:sldChg>
      <pc:sldChg chg="modNotesTx">
        <pc:chgData name="BARDSEN Trond Helge" userId="1b9250eb-6060-494b-83a6-5442a797e7cc" providerId="ADAL" clId="{606F5E8E-FA97-40E2-853E-F4A54DE0555E}" dt="2023-09-10T19:40:15.780" v="5" actId="6549"/>
        <pc:sldMkLst>
          <pc:docMk/>
          <pc:sldMk cId="4008724700" sldId="478"/>
        </pc:sldMkLst>
      </pc:sldChg>
      <pc:sldChg chg="modNotesTx">
        <pc:chgData name="BARDSEN Trond Helge" userId="1b9250eb-6060-494b-83a6-5442a797e7cc" providerId="ADAL" clId="{606F5E8E-FA97-40E2-853E-F4A54DE0555E}" dt="2023-09-10T19:42:04.329" v="9" actId="6549"/>
        <pc:sldMkLst>
          <pc:docMk/>
          <pc:sldMk cId="1662255601" sldId="479"/>
        </pc:sldMkLst>
      </pc:sldChg>
      <pc:sldChg chg="modNotesTx">
        <pc:chgData name="BARDSEN Trond Helge" userId="1b9250eb-6060-494b-83a6-5442a797e7cc" providerId="ADAL" clId="{606F5E8E-FA97-40E2-853E-F4A54DE0555E}" dt="2023-09-10T19:47:37.195" v="11" actId="6549"/>
        <pc:sldMkLst>
          <pc:docMk/>
          <pc:sldMk cId="1370179051" sldId="480"/>
        </pc:sldMkLst>
      </pc:sldChg>
      <pc:sldChg chg="modNotesTx">
        <pc:chgData name="BARDSEN Trond Helge" userId="1b9250eb-6060-494b-83a6-5442a797e7cc" providerId="ADAL" clId="{606F5E8E-FA97-40E2-853E-F4A54DE0555E}" dt="2023-09-10T19:50:14.033" v="12" actId="6549"/>
        <pc:sldMkLst>
          <pc:docMk/>
          <pc:sldMk cId="1766538677" sldId="481"/>
        </pc:sldMkLst>
      </pc:sldChg>
      <pc:sldChg chg="modNotesTx">
        <pc:chgData name="BARDSEN Trond Helge" userId="1b9250eb-6060-494b-83a6-5442a797e7cc" providerId="ADAL" clId="{606F5E8E-FA97-40E2-853E-F4A54DE0555E}" dt="2023-09-10T19:45:07.761" v="10" actId="6549"/>
        <pc:sldMkLst>
          <pc:docMk/>
          <pc:sldMk cId="3081286828" sldId="482"/>
        </pc:sldMkLst>
      </pc:sldChg>
      <pc:sldChg chg="modNotesTx">
        <pc:chgData name="BARDSEN Trond Helge" userId="1b9250eb-6060-494b-83a6-5442a797e7cc" providerId="ADAL" clId="{606F5E8E-FA97-40E2-853E-F4A54DE0555E}" dt="2023-09-10T19:51:46.477" v="13" actId="6549"/>
        <pc:sldMkLst>
          <pc:docMk/>
          <pc:sldMk cId="1804138239" sldId="600"/>
        </pc:sldMkLst>
      </pc:sldChg>
      <pc:sldChg chg="modNotesTx">
        <pc:chgData name="BARDSEN Trond Helge" userId="1b9250eb-6060-494b-83a6-5442a797e7cc" providerId="ADAL" clId="{606F5E8E-FA97-40E2-853E-F4A54DE0555E}" dt="2023-09-10T19:53:10.184" v="15" actId="6549"/>
        <pc:sldMkLst>
          <pc:docMk/>
          <pc:sldMk cId="3229258465" sldId="603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A18186-3E42-404F-A8BD-E04DF4727BD9}" type="doc">
      <dgm:prSet loTypeId="urn:microsoft.com/office/officeart/2005/8/layout/process4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4875BF75-AFF7-44EC-BC42-11DBBD7A6551}">
      <dgm:prSet phldrT="[Text]" custT="1"/>
      <dgm:spPr/>
      <dgm:t>
        <a:bodyPr/>
        <a:lstStyle/>
        <a:p>
          <a:r>
            <a:rPr lang="nb-NO" sz="1600" noProof="0">
              <a:latin typeface="Open Sans Light"/>
              <a:ea typeface="Open Sans Light"/>
              <a:cs typeface="Open Sans Light"/>
            </a:rPr>
            <a:t>EU utvikler og foreslår ny lovgivning</a:t>
          </a:r>
        </a:p>
      </dgm:t>
    </dgm:pt>
    <dgm:pt modelId="{D33D98B8-D943-420F-9D79-E0B7037C2A0C}" type="parTrans" cxnId="{B675D7F3-B50D-430A-9B14-4304FF43239B}">
      <dgm:prSet/>
      <dgm:spPr/>
      <dgm:t>
        <a:bodyPr/>
        <a:lstStyle/>
        <a:p>
          <a:endParaRPr lang="en-GB"/>
        </a:p>
      </dgm:t>
    </dgm:pt>
    <dgm:pt modelId="{9767DA84-141C-49A0-B4AC-2F5D8BF881DA}" type="sibTrans" cxnId="{B675D7F3-B50D-430A-9B14-4304FF43239B}">
      <dgm:prSet/>
      <dgm:spPr/>
      <dgm:t>
        <a:bodyPr/>
        <a:lstStyle/>
        <a:p>
          <a:endParaRPr lang="en-GB"/>
        </a:p>
      </dgm:t>
    </dgm:pt>
    <dgm:pt modelId="{0B9C5EF5-7860-4BCD-9D85-214A9197C8E6}">
      <dgm:prSet phldrT="[Text]" custT="1"/>
      <dgm:spPr/>
      <dgm:t>
        <a:bodyPr/>
        <a:lstStyle/>
        <a:p>
          <a:r>
            <a:rPr lang="nb-NO" sz="1600" noProof="0">
              <a:latin typeface="Open Sans Light"/>
              <a:ea typeface="Open Sans Light"/>
              <a:cs typeface="Open Sans Light"/>
            </a:rPr>
            <a:t>EFTA-statene: EØS-relevans og behov for tilpasninger</a:t>
          </a:r>
        </a:p>
      </dgm:t>
    </dgm:pt>
    <dgm:pt modelId="{FA83592D-D1F3-4123-9805-954017D5C4B8}" type="parTrans" cxnId="{F30CBE6C-3A50-42DE-9332-16503BAEA202}">
      <dgm:prSet/>
      <dgm:spPr/>
      <dgm:t>
        <a:bodyPr/>
        <a:lstStyle/>
        <a:p>
          <a:endParaRPr lang="en-GB"/>
        </a:p>
      </dgm:t>
    </dgm:pt>
    <dgm:pt modelId="{007175D3-E336-40EC-9067-B10B96DD1077}" type="sibTrans" cxnId="{F30CBE6C-3A50-42DE-9332-16503BAEA202}">
      <dgm:prSet/>
      <dgm:spPr/>
      <dgm:t>
        <a:bodyPr/>
        <a:lstStyle/>
        <a:p>
          <a:endParaRPr lang="en-GB"/>
        </a:p>
      </dgm:t>
    </dgm:pt>
    <dgm:pt modelId="{18CF6551-C63D-46D9-A670-0CE1FA8B1356}">
      <dgm:prSet phldrT="[Text]" custT="1"/>
      <dgm:spPr/>
      <dgm:t>
        <a:bodyPr/>
        <a:lstStyle/>
        <a:p>
          <a:r>
            <a:rPr lang="nb-NO" sz="1600" noProof="0">
              <a:latin typeface="Open Sans Light"/>
              <a:ea typeface="Open Sans Light"/>
              <a:cs typeface="Open Sans Light"/>
            </a:rPr>
            <a:t>Sekretariatet: Utkast til EØS-komitebeslutning (JCD)</a:t>
          </a:r>
        </a:p>
      </dgm:t>
    </dgm:pt>
    <dgm:pt modelId="{450B4E3B-0E89-4EA8-8BF9-08FF60AE933A}" type="parTrans" cxnId="{322D6322-CE13-4FAF-BF17-65202E0CDCFD}">
      <dgm:prSet/>
      <dgm:spPr/>
      <dgm:t>
        <a:bodyPr/>
        <a:lstStyle/>
        <a:p>
          <a:endParaRPr lang="en-GB"/>
        </a:p>
      </dgm:t>
    </dgm:pt>
    <dgm:pt modelId="{61DEF12B-F5BF-4EEA-A451-D41FCFA518F1}" type="sibTrans" cxnId="{322D6322-CE13-4FAF-BF17-65202E0CDCFD}">
      <dgm:prSet/>
      <dgm:spPr/>
      <dgm:t>
        <a:bodyPr/>
        <a:lstStyle/>
        <a:p>
          <a:endParaRPr lang="en-GB"/>
        </a:p>
      </dgm:t>
    </dgm:pt>
    <dgm:pt modelId="{1C035579-A194-421A-96B3-78266C2130EE}">
      <dgm:prSet phldrT="[Text]" custT="1"/>
      <dgm:spPr/>
      <dgm:t>
        <a:bodyPr/>
        <a:lstStyle/>
        <a:p>
          <a:r>
            <a:rPr lang="nb-NO" sz="1600" noProof="0">
              <a:latin typeface="Open Sans Light"/>
              <a:ea typeface="Open Sans Light"/>
              <a:cs typeface="Open Sans Light"/>
            </a:rPr>
            <a:t>Forhandlinger med EU</a:t>
          </a:r>
        </a:p>
      </dgm:t>
    </dgm:pt>
    <dgm:pt modelId="{13EEC471-B1D6-4715-B1D5-0BB4B2FDE8EF}" type="parTrans" cxnId="{FFB25D3C-AA80-4AB7-90A4-896B965CE663}">
      <dgm:prSet/>
      <dgm:spPr/>
      <dgm:t>
        <a:bodyPr/>
        <a:lstStyle/>
        <a:p>
          <a:endParaRPr lang="en-GB"/>
        </a:p>
      </dgm:t>
    </dgm:pt>
    <dgm:pt modelId="{314EF4C4-CBDB-4945-A213-613A8303119B}" type="sibTrans" cxnId="{FFB25D3C-AA80-4AB7-90A4-896B965CE663}">
      <dgm:prSet/>
      <dgm:spPr/>
      <dgm:t>
        <a:bodyPr/>
        <a:lstStyle/>
        <a:p>
          <a:endParaRPr lang="en-GB"/>
        </a:p>
      </dgm:t>
    </dgm:pt>
    <dgm:pt modelId="{DE2D30F5-6727-40A6-AD18-FACACE900BBB}">
      <dgm:prSet phldrT="[Text]" custT="1"/>
      <dgm:spPr/>
      <dgm:t>
        <a:bodyPr/>
        <a:lstStyle/>
        <a:p>
          <a:r>
            <a:rPr lang="nb-NO" sz="1600" noProof="0" dirty="0">
              <a:latin typeface="Open Sans Light"/>
              <a:ea typeface="Open Sans Light"/>
              <a:cs typeface="Open Sans Light"/>
            </a:rPr>
            <a:t>EU vedtar ny lovgivning</a:t>
          </a:r>
        </a:p>
      </dgm:t>
    </dgm:pt>
    <dgm:pt modelId="{66C0B763-CC91-40F7-BA27-F88D0C78EB22}" type="parTrans" cxnId="{A4B4044F-E859-42AF-99FD-D174CB178727}">
      <dgm:prSet/>
      <dgm:spPr/>
      <dgm:t>
        <a:bodyPr/>
        <a:lstStyle/>
        <a:p>
          <a:endParaRPr lang="en-GB"/>
        </a:p>
      </dgm:t>
    </dgm:pt>
    <dgm:pt modelId="{D14D05E4-E1FF-417B-B0B2-BACB89556B78}" type="sibTrans" cxnId="{A4B4044F-E859-42AF-99FD-D174CB178727}">
      <dgm:prSet/>
      <dgm:spPr/>
      <dgm:t>
        <a:bodyPr/>
        <a:lstStyle/>
        <a:p>
          <a:endParaRPr lang="en-GB"/>
        </a:p>
      </dgm:t>
    </dgm:pt>
    <dgm:pt modelId="{C53B59A7-6A8B-41BD-9975-4A016EEC1096}">
      <dgm:prSet phldrT="[Text]" custT="1"/>
      <dgm:spPr/>
      <dgm:t>
        <a:bodyPr/>
        <a:lstStyle/>
        <a:p>
          <a:r>
            <a:rPr lang="nb-NO" sz="1600" noProof="0">
              <a:latin typeface="Open Sans Light"/>
              <a:ea typeface="Open Sans Light"/>
              <a:cs typeface="Open Sans Light"/>
            </a:rPr>
            <a:t>EØS-komite beslutning</a:t>
          </a:r>
        </a:p>
      </dgm:t>
    </dgm:pt>
    <dgm:pt modelId="{999A82A0-642F-4E71-874C-1F824EDBA3B5}" type="parTrans" cxnId="{4736BBCA-3978-421C-B845-5D2D8A54D30C}">
      <dgm:prSet/>
      <dgm:spPr/>
      <dgm:t>
        <a:bodyPr/>
        <a:lstStyle/>
        <a:p>
          <a:endParaRPr lang="en-GB"/>
        </a:p>
      </dgm:t>
    </dgm:pt>
    <dgm:pt modelId="{60AAF80F-5DA6-42BC-9660-39D6001CF88E}" type="sibTrans" cxnId="{4736BBCA-3978-421C-B845-5D2D8A54D30C}">
      <dgm:prSet/>
      <dgm:spPr/>
      <dgm:t>
        <a:bodyPr/>
        <a:lstStyle/>
        <a:p>
          <a:endParaRPr lang="en-GB"/>
        </a:p>
      </dgm:t>
    </dgm:pt>
    <dgm:pt modelId="{436F93B3-EDB6-4AFF-8E4F-BFF03890B138}">
      <dgm:prSet phldrT="[Text]" custT="1"/>
      <dgm:spPr/>
      <dgm:t>
        <a:bodyPr/>
        <a:lstStyle/>
        <a:p>
          <a:r>
            <a:rPr lang="nb-NO" sz="1600" noProof="0">
              <a:latin typeface="Open Sans Light"/>
              <a:ea typeface="Open Sans Light"/>
              <a:cs typeface="Open Sans Light"/>
            </a:rPr>
            <a:t>Nasjonal gjennomføring</a:t>
          </a:r>
        </a:p>
      </dgm:t>
    </dgm:pt>
    <dgm:pt modelId="{C0CB6F4D-9950-452D-B6FE-5DEA1C375E90}" type="parTrans" cxnId="{133539B6-DF32-43B8-B52B-92230BB51BBB}">
      <dgm:prSet/>
      <dgm:spPr/>
      <dgm:t>
        <a:bodyPr/>
        <a:lstStyle/>
        <a:p>
          <a:endParaRPr lang="en-GB"/>
        </a:p>
      </dgm:t>
    </dgm:pt>
    <dgm:pt modelId="{8B51F3CF-CD7C-4E4D-8328-405BB5C28D98}" type="sibTrans" cxnId="{133539B6-DF32-43B8-B52B-92230BB51BBB}">
      <dgm:prSet/>
      <dgm:spPr/>
      <dgm:t>
        <a:bodyPr/>
        <a:lstStyle/>
        <a:p>
          <a:endParaRPr lang="en-GB"/>
        </a:p>
      </dgm:t>
    </dgm:pt>
    <dgm:pt modelId="{4E7D39F2-218D-42AD-9DC5-A83931378AD7}">
      <dgm:prSet phldrT="[Text]" custT="1"/>
      <dgm:spPr/>
      <dgm:t>
        <a:bodyPr/>
        <a:lstStyle/>
        <a:p>
          <a:r>
            <a:rPr lang="nb-NO" sz="1600" noProof="0" dirty="0">
              <a:latin typeface="Open Sans Light"/>
              <a:ea typeface="Open Sans Light"/>
              <a:cs typeface="Open Sans Light"/>
            </a:rPr>
            <a:t>Sekretariatet: Identifiserer og foreløpig vurderinger</a:t>
          </a:r>
        </a:p>
      </dgm:t>
    </dgm:pt>
    <dgm:pt modelId="{544DA9B5-E7D3-4B91-AB27-98ABD5046BF7}" type="parTrans" cxnId="{794AED56-23A3-472E-9839-8F188FD4F223}">
      <dgm:prSet/>
      <dgm:spPr/>
      <dgm:t>
        <a:bodyPr/>
        <a:lstStyle/>
        <a:p>
          <a:endParaRPr lang="en-GB"/>
        </a:p>
      </dgm:t>
    </dgm:pt>
    <dgm:pt modelId="{F3680D58-A449-4535-9F14-E7B2EAF26AA2}" type="sibTrans" cxnId="{794AED56-23A3-472E-9839-8F188FD4F223}">
      <dgm:prSet/>
      <dgm:spPr/>
      <dgm:t>
        <a:bodyPr/>
        <a:lstStyle/>
        <a:p>
          <a:endParaRPr lang="en-GB"/>
        </a:p>
      </dgm:t>
    </dgm:pt>
    <dgm:pt modelId="{C0EE492E-B91C-4BB7-BB11-7A1151A95B85}" type="pres">
      <dgm:prSet presAssocID="{74A18186-3E42-404F-A8BD-E04DF4727BD9}" presName="Name0" presStyleCnt="0">
        <dgm:presLayoutVars>
          <dgm:dir/>
          <dgm:animLvl val="lvl"/>
          <dgm:resizeHandles val="exact"/>
        </dgm:presLayoutVars>
      </dgm:prSet>
      <dgm:spPr/>
    </dgm:pt>
    <dgm:pt modelId="{5EC5D07A-9576-4579-AB45-99BA70C897C9}" type="pres">
      <dgm:prSet presAssocID="{436F93B3-EDB6-4AFF-8E4F-BFF03890B138}" presName="boxAndChildren" presStyleCnt="0"/>
      <dgm:spPr/>
    </dgm:pt>
    <dgm:pt modelId="{A7D4BB7F-9E18-401C-BFCD-8B161B328CBB}" type="pres">
      <dgm:prSet presAssocID="{436F93B3-EDB6-4AFF-8E4F-BFF03890B138}" presName="parentTextBox" presStyleLbl="node1" presStyleIdx="0" presStyleCnt="8" custLinFactNeighborY="-7044"/>
      <dgm:spPr/>
    </dgm:pt>
    <dgm:pt modelId="{16E3E43C-9BCD-48D3-A8B9-AB342D1D8974}" type="pres">
      <dgm:prSet presAssocID="{60AAF80F-5DA6-42BC-9660-39D6001CF88E}" presName="sp" presStyleCnt="0"/>
      <dgm:spPr/>
    </dgm:pt>
    <dgm:pt modelId="{7201AAA7-006E-43A7-9A51-269AA16699B3}" type="pres">
      <dgm:prSet presAssocID="{C53B59A7-6A8B-41BD-9975-4A016EEC1096}" presName="arrowAndChildren" presStyleCnt="0"/>
      <dgm:spPr/>
    </dgm:pt>
    <dgm:pt modelId="{4A70DBDD-6A32-4F28-836D-26B7B1D621E8}" type="pres">
      <dgm:prSet presAssocID="{C53B59A7-6A8B-41BD-9975-4A016EEC1096}" presName="parentTextArrow" presStyleLbl="node1" presStyleIdx="1" presStyleCnt="8"/>
      <dgm:spPr/>
    </dgm:pt>
    <dgm:pt modelId="{EC962A50-8FA2-4481-8DCA-D1A941365CCF}" type="pres">
      <dgm:prSet presAssocID="{314EF4C4-CBDB-4945-A213-613A8303119B}" presName="sp" presStyleCnt="0"/>
      <dgm:spPr/>
    </dgm:pt>
    <dgm:pt modelId="{FC789EE7-188E-4303-9D86-D0AC3B5DC874}" type="pres">
      <dgm:prSet presAssocID="{1C035579-A194-421A-96B3-78266C2130EE}" presName="arrowAndChildren" presStyleCnt="0"/>
      <dgm:spPr/>
    </dgm:pt>
    <dgm:pt modelId="{478D45A2-C39D-4A6F-AEAC-FE5001E8532A}" type="pres">
      <dgm:prSet presAssocID="{1C035579-A194-421A-96B3-78266C2130EE}" presName="parentTextArrow" presStyleLbl="node1" presStyleIdx="2" presStyleCnt="8"/>
      <dgm:spPr/>
    </dgm:pt>
    <dgm:pt modelId="{77A859A8-6F11-443B-8C5A-500D31E66FE0}" type="pres">
      <dgm:prSet presAssocID="{61DEF12B-F5BF-4EEA-A451-D41FCFA518F1}" presName="sp" presStyleCnt="0"/>
      <dgm:spPr/>
    </dgm:pt>
    <dgm:pt modelId="{94336DD9-9B33-4559-ABD7-14FCEEBAEB66}" type="pres">
      <dgm:prSet presAssocID="{18CF6551-C63D-46D9-A670-0CE1FA8B1356}" presName="arrowAndChildren" presStyleCnt="0"/>
      <dgm:spPr/>
    </dgm:pt>
    <dgm:pt modelId="{EF87401B-9807-4FED-A8AD-2E42EF12C731}" type="pres">
      <dgm:prSet presAssocID="{18CF6551-C63D-46D9-A670-0CE1FA8B1356}" presName="parentTextArrow" presStyleLbl="node1" presStyleIdx="3" presStyleCnt="8"/>
      <dgm:spPr/>
    </dgm:pt>
    <dgm:pt modelId="{F16CD37F-4BA5-4C82-A933-405B25BAABFA}" type="pres">
      <dgm:prSet presAssocID="{007175D3-E336-40EC-9067-B10B96DD1077}" presName="sp" presStyleCnt="0"/>
      <dgm:spPr/>
    </dgm:pt>
    <dgm:pt modelId="{012B7C7D-C50B-4E52-AD14-C9A9F2313B1E}" type="pres">
      <dgm:prSet presAssocID="{0B9C5EF5-7860-4BCD-9D85-214A9197C8E6}" presName="arrowAndChildren" presStyleCnt="0"/>
      <dgm:spPr/>
    </dgm:pt>
    <dgm:pt modelId="{DD5EE438-1DA1-4E2F-BA06-7E6B6DAA85F0}" type="pres">
      <dgm:prSet presAssocID="{0B9C5EF5-7860-4BCD-9D85-214A9197C8E6}" presName="parentTextArrow" presStyleLbl="node1" presStyleIdx="4" presStyleCnt="8"/>
      <dgm:spPr/>
    </dgm:pt>
    <dgm:pt modelId="{48B7BA16-9600-4B6F-9135-FDAB518F4885}" type="pres">
      <dgm:prSet presAssocID="{D14D05E4-E1FF-417B-B0B2-BACB89556B78}" presName="sp" presStyleCnt="0"/>
      <dgm:spPr/>
    </dgm:pt>
    <dgm:pt modelId="{FF14001C-7B96-4AD4-8D2D-B21C35825401}" type="pres">
      <dgm:prSet presAssocID="{DE2D30F5-6727-40A6-AD18-FACACE900BBB}" presName="arrowAndChildren" presStyleCnt="0"/>
      <dgm:spPr/>
    </dgm:pt>
    <dgm:pt modelId="{B31F3B80-9BAD-4ED4-B53A-CE17E662C450}" type="pres">
      <dgm:prSet presAssocID="{DE2D30F5-6727-40A6-AD18-FACACE900BBB}" presName="parentTextArrow" presStyleLbl="node1" presStyleIdx="5" presStyleCnt="8"/>
      <dgm:spPr/>
    </dgm:pt>
    <dgm:pt modelId="{2EC5407B-D17F-4D5B-8E6E-C07F916BE356}" type="pres">
      <dgm:prSet presAssocID="{F3680D58-A449-4535-9F14-E7B2EAF26AA2}" presName="sp" presStyleCnt="0"/>
      <dgm:spPr/>
    </dgm:pt>
    <dgm:pt modelId="{93C41468-E622-4727-A5AC-D74261A1DDCB}" type="pres">
      <dgm:prSet presAssocID="{4E7D39F2-218D-42AD-9DC5-A83931378AD7}" presName="arrowAndChildren" presStyleCnt="0"/>
      <dgm:spPr/>
    </dgm:pt>
    <dgm:pt modelId="{4405A63E-68C6-4F98-ABE7-748532B8BE2F}" type="pres">
      <dgm:prSet presAssocID="{4E7D39F2-218D-42AD-9DC5-A83931378AD7}" presName="parentTextArrow" presStyleLbl="node1" presStyleIdx="6" presStyleCnt="8"/>
      <dgm:spPr/>
    </dgm:pt>
    <dgm:pt modelId="{194392E1-EDF3-4539-9CE3-F3BCD67FD0C7}" type="pres">
      <dgm:prSet presAssocID="{9767DA84-141C-49A0-B4AC-2F5D8BF881DA}" presName="sp" presStyleCnt="0"/>
      <dgm:spPr/>
    </dgm:pt>
    <dgm:pt modelId="{443A5C33-8E05-40F7-A38A-93B7A9C6AA02}" type="pres">
      <dgm:prSet presAssocID="{4875BF75-AFF7-44EC-BC42-11DBBD7A6551}" presName="arrowAndChildren" presStyleCnt="0"/>
      <dgm:spPr/>
    </dgm:pt>
    <dgm:pt modelId="{1922B468-B050-44D1-AE9F-00BADA40B1BB}" type="pres">
      <dgm:prSet presAssocID="{4875BF75-AFF7-44EC-BC42-11DBBD7A6551}" presName="parentTextArrow" presStyleLbl="node1" presStyleIdx="7" presStyleCnt="8" custLinFactNeighborX="0" custLinFactNeighborY="-277"/>
      <dgm:spPr/>
    </dgm:pt>
  </dgm:ptLst>
  <dgm:cxnLst>
    <dgm:cxn modelId="{9067BF0F-FC30-42FD-B448-4CC5E43ABE8C}" type="presOf" srcId="{C53B59A7-6A8B-41BD-9975-4A016EEC1096}" destId="{4A70DBDD-6A32-4F28-836D-26B7B1D621E8}" srcOrd="0" destOrd="0" presId="urn:microsoft.com/office/officeart/2005/8/layout/process4"/>
    <dgm:cxn modelId="{3F66E11E-48A9-46DD-809F-FDD61DE7C1FF}" type="presOf" srcId="{436F93B3-EDB6-4AFF-8E4F-BFF03890B138}" destId="{A7D4BB7F-9E18-401C-BFCD-8B161B328CBB}" srcOrd="0" destOrd="0" presId="urn:microsoft.com/office/officeart/2005/8/layout/process4"/>
    <dgm:cxn modelId="{322D6322-CE13-4FAF-BF17-65202E0CDCFD}" srcId="{74A18186-3E42-404F-A8BD-E04DF4727BD9}" destId="{18CF6551-C63D-46D9-A670-0CE1FA8B1356}" srcOrd="4" destOrd="0" parTransId="{450B4E3B-0E89-4EA8-8BF9-08FF60AE933A}" sibTransId="{61DEF12B-F5BF-4EEA-A451-D41FCFA518F1}"/>
    <dgm:cxn modelId="{FFB25D3C-AA80-4AB7-90A4-896B965CE663}" srcId="{74A18186-3E42-404F-A8BD-E04DF4727BD9}" destId="{1C035579-A194-421A-96B3-78266C2130EE}" srcOrd="5" destOrd="0" parTransId="{13EEC471-B1D6-4715-B1D5-0BB4B2FDE8EF}" sibTransId="{314EF4C4-CBDB-4945-A213-613A8303119B}"/>
    <dgm:cxn modelId="{A9F2DA62-ABB3-4965-83B8-F521877F0DF1}" type="presOf" srcId="{0B9C5EF5-7860-4BCD-9D85-214A9197C8E6}" destId="{DD5EE438-1DA1-4E2F-BA06-7E6B6DAA85F0}" srcOrd="0" destOrd="0" presId="urn:microsoft.com/office/officeart/2005/8/layout/process4"/>
    <dgm:cxn modelId="{F30CBE6C-3A50-42DE-9332-16503BAEA202}" srcId="{74A18186-3E42-404F-A8BD-E04DF4727BD9}" destId="{0B9C5EF5-7860-4BCD-9D85-214A9197C8E6}" srcOrd="3" destOrd="0" parTransId="{FA83592D-D1F3-4123-9805-954017D5C4B8}" sibTransId="{007175D3-E336-40EC-9067-B10B96DD1077}"/>
    <dgm:cxn modelId="{A4B4044F-E859-42AF-99FD-D174CB178727}" srcId="{74A18186-3E42-404F-A8BD-E04DF4727BD9}" destId="{DE2D30F5-6727-40A6-AD18-FACACE900BBB}" srcOrd="2" destOrd="0" parTransId="{66C0B763-CC91-40F7-BA27-F88D0C78EB22}" sibTransId="{D14D05E4-E1FF-417B-B0B2-BACB89556B78}"/>
    <dgm:cxn modelId="{794AED56-23A3-472E-9839-8F188FD4F223}" srcId="{74A18186-3E42-404F-A8BD-E04DF4727BD9}" destId="{4E7D39F2-218D-42AD-9DC5-A83931378AD7}" srcOrd="1" destOrd="0" parTransId="{544DA9B5-E7D3-4B91-AB27-98ABD5046BF7}" sibTransId="{F3680D58-A449-4535-9F14-E7B2EAF26AA2}"/>
    <dgm:cxn modelId="{2C9CF48D-D46E-4049-A02B-765754ECAC1E}" type="presOf" srcId="{4875BF75-AFF7-44EC-BC42-11DBBD7A6551}" destId="{1922B468-B050-44D1-AE9F-00BADA40B1BB}" srcOrd="0" destOrd="0" presId="urn:microsoft.com/office/officeart/2005/8/layout/process4"/>
    <dgm:cxn modelId="{4542219E-86E0-4B72-8285-AC73C47C3B0B}" type="presOf" srcId="{4E7D39F2-218D-42AD-9DC5-A83931378AD7}" destId="{4405A63E-68C6-4F98-ABE7-748532B8BE2F}" srcOrd="0" destOrd="0" presId="urn:microsoft.com/office/officeart/2005/8/layout/process4"/>
    <dgm:cxn modelId="{6EB89EA3-9C18-42C2-835D-93E9AC9B5039}" type="presOf" srcId="{1C035579-A194-421A-96B3-78266C2130EE}" destId="{478D45A2-C39D-4A6F-AEAC-FE5001E8532A}" srcOrd="0" destOrd="0" presId="urn:microsoft.com/office/officeart/2005/8/layout/process4"/>
    <dgm:cxn modelId="{133539B6-DF32-43B8-B52B-92230BB51BBB}" srcId="{74A18186-3E42-404F-A8BD-E04DF4727BD9}" destId="{436F93B3-EDB6-4AFF-8E4F-BFF03890B138}" srcOrd="7" destOrd="0" parTransId="{C0CB6F4D-9950-452D-B6FE-5DEA1C375E90}" sibTransId="{8B51F3CF-CD7C-4E4D-8328-405BB5C28D98}"/>
    <dgm:cxn modelId="{61A58BBC-1C31-4A88-A8CF-4E5196484F30}" type="presOf" srcId="{DE2D30F5-6727-40A6-AD18-FACACE900BBB}" destId="{B31F3B80-9BAD-4ED4-B53A-CE17E662C450}" srcOrd="0" destOrd="0" presId="urn:microsoft.com/office/officeart/2005/8/layout/process4"/>
    <dgm:cxn modelId="{4736BBCA-3978-421C-B845-5D2D8A54D30C}" srcId="{74A18186-3E42-404F-A8BD-E04DF4727BD9}" destId="{C53B59A7-6A8B-41BD-9975-4A016EEC1096}" srcOrd="6" destOrd="0" parTransId="{999A82A0-642F-4E71-874C-1F824EDBA3B5}" sibTransId="{60AAF80F-5DA6-42BC-9660-39D6001CF88E}"/>
    <dgm:cxn modelId="{B59135D7-0323-4A83-9EF0-7A7B1707ADC8}" type="presOf" srcId="{74A18186-3E42-404F-A8BD-E04DF4727BD9}" destId="{C0EE492E-B91C-4BB7-BB11-7A1151A95B85}" srcOrd="0" destOrd="0" presId="urn:microsoft.com/office/officeart/2005/8/layout/process4"/>
    <dgm:cxn modelId="{B675D7F3-B50D-430A-9B14-4304FF43239B}" srcId="{74A18186-3E42-404F-A8BD-E04DF4727BD9}" destId="{4875BF75-AFF7-44EC-BC42-11DBBD7A6551}" srcOrd="0" destOrd="0" parTransId="{D33D98B8-D943-420F-9D79-E0B7037C2A0C}" sibTransId="{9767DA84-141C-49A0-B4AC-2F5D8BF881DA}"/>
    <dgm:cxn modelId="{F95D76F5-C45C-41D0-A4C9-E93B87E5D724}" type="presOf" srcId="{18CF6551-C63D-46D9-A670-0CE1FA8B1356}" destId="{EF87401B-9807-4FED-A8AD-2E42EF12C731}" srcOrd="0" destOrd="0" presId="urn:microsoft.com/office/officeart/2005/8/layout/process4"/>
    <dgm:cxn modelId="{DF82A581-3AEB-4E36-81E5-7E4F005CDFF7}" type="presParOf" srcId="{C0EE492E-B91C-4BB7-BB11-7A1151A95B85}" destId="{5EC5D07A-9576-4579-AB45-99BA70C897C9}" srcOrd="0" destOrd="0" presId="urn:microsoft.com/office/officeart/2005/8/layout/process4"/>
    <dgm:cxn modelId="{AEB874E7-CD2A-4CCB-8025-EE0F93C3F7CB}" type="presParOf" srcId="{5EC5D07A-9576-4579-AB45-99BA70C897C9}" destId="{A7D4BB7F-9E18-401C-BFCD-8B161B328CBB}" srcOrd="0" destOrd="0" presId="urn:microsoft.com/office/officeart/2005/8/layout/process4"/>
    <dgm:cxn modelId="{C2B04328-2490-4D0C-9CBD-A655A13C26D0}" type="presParOf" srcId="{C0EE492E-B91C-4BB7-BB11-7A1151A95B85}" destId="{16E3E43C-9BCD-48D3-A8B9-AB342D1D8974}" srcOrd="1" destOrd="0" presId="urn:microsoft.com/office/officeart/2005/8/layout/process4"/>
    <dgm:cxn modelId="{CECC8289-F688-48C0-BAF4-FCBF9949F22D}" type="presParOf" srcId="{C0EE492E-B91C-4BB7-BB11-7A1151A95B85}" destId="{7201AAA7-006E-43A7-9A51-269AA16699B3}" srcOrd="2" destOrd="0" presId="urn:microsoft.com/office/officeart/2005/8/layout/process4"/>
    <dgm:cxn modelId="{06798202-FED1-40B1-A9C2-98ED0C0D7872}" type="presParOf" srcId="{7201AAA7-006E-43A7-9A51-269AA16699B3}" destId="{4A70DBDD-6A32-4F28-836D-26B7B1D621E8}" srcOrd="0" destOrd="0" presId="urn:microsoft.com/office/officeart/2005/8/layout/process4"/>
    <dgm:cxn modelId="{B84120A7-4553-4C8F-B52C-9BEF5C17D622}" type="presParOf" srcId="{C0EE492E-B91C-4BB7-BB11-7A1151A95B85}" destId="{EC962A50-8FA2-4481-8DCA-D1A941365CCF}" srcOrd="3" destOrd="0" presId="urn:microsoft.com/office/officeart/2005/8/layout/process4"/>
    <dgm:cxn modelId="{90C08192-F347-41DB-A380-01EF83C19E3A}" type="presParOf" srcId="{C0EE492E-B91C-4BB7-BB11-7A1151A95B85}" destId="{FC789EE7-188E-4303-9D86-D0AC3B5DC874}" srcOrd="4" destOrd="0" presId="urn:microsoft.com/office/officeart/2005/8/layout/process4"/>
    <dgm:cxn modelId="{8379A4B7-D97B-4528-B1BD-2DA3F08942D5}" type="presParOf" srcId="{FC789EE7-188E-4303-9D86-D0AC3B5DC874}" destId="{478D45A2-C39D-4A6F-AEAC-FE5001E8532A}" srcOrd="0" destOrd="0" presId="urn:microsoft.com/office/officeart/2005/8/layout/process4"/>
    <dgm:cxn modelId="{A8AE01B1-0D8F-4C09-B55A-DBAD43887579}" type="presParOf" srcId="{C0EE492E-B91C-4BB7-BB11-7A1151A95B85}" destId="{77A859A8-6F11-443B-8C5A-500D31E66FE0}" srcOrd="5" destOrd="0" presId="urn:microsoft.com/office/officeart/2005/8/layout/process4"/>
    <dgm:cxn modelId="{8CDF7BE9-804F-4B2A-BBF7-A98FE87259DA}" type="presParOf" srcId="{C0EE492E-B91C-4BB7-BB11-7A1151A95B85}" destId="{94336DD9-9B33-4559-ABD7-14FCEEBAEB66}" srcOrd="6" destOrd="0" presId="urn:microsoft.com/office/officeart/2005/8/layout/process4"/>
    <dgm:cxn modelId="{E8107497-6C66-4E1A-854C-01DBD3D0F7C3}" type="presParOf" srcId="{94336DD9-9B33-4559-ABD7-14FCEEBAEB66}" destId="{EF87401B-9807-4FED-A8AD-2E42EF12C731}" srcOrd="0" destOrd="0" presId="urn:microsoft.com/office/officeart/2005/8/layout/process4"/>
    <dgm:cxn modelId="{23CA80ED-8210-4354-BEEE-E65D12840053}" type="presParOf" srcId="{C0EE492E-B91C-4BB7-BB11-7A1151A95B85}" destId="{F16CD37F-4BA5-4C82-A933-405B25BAABFA}" srcOrd="7" destOrd="0" presId="urn:microsoft.com/office/officeart/2005/8/layout/process4"/>
    <dgm:cxn modelId="{DB29898C-054A-47C3-808F-921EBB62A355}" type="presParOf" srcId="{C0EE492E-B91C-4BB7-BB11-7A1151A95B85}" destId="{012B7C7D-C50B-4E52-AD14-C9A9F2313B1E}" srcOrd="8" destOrd="0" presId="urn:microsoft.com/office/officeart/2005/8/layout/process4"/>
    <dgm:cxn modelId="{632BC9E1-7FCB-40F7-A086-497A0DD4AC79}" type="presParOf" srcId="{012B7C7D-C50B-4E52-AD14-C9A9F2313B1E}" destId="{DD5EE438-1DA1-4E2F-BA06-7E6B6DAA85F0}" srcOrd="0" destOrd="0" presId="urn:microsoft.com/office/officeart/2005/8/layout/process4"/>
    <dgm:cxn modelId="{93E8F9CE-ADDF-4BB5-8643-FEC349402B8E}" type="presParOf" srcId="{C0EE492E-B91C-4BB7-BB11-7A1151A95B85}" destId="{48B7BA16-9600-4B6F-9135-FDAB518F4885}" srcOrd="9" destOrd="0" presId="urn:microsoft.com/office/officeart/2005/8/layout/process4"/>
    <dgm:cxn modelId="{949623AC-BC6B-4CAD-AB0C-21A8F526139B}" type="presParOf" srcId="{C0EE492E-B91C-4BB7-BB11-7A1151A95B85}" destId="{FF14001C-7B96-4AD4-8D2D-B21C35825401}" srcOrd="10" destOrd="0" presId="urn:microsoft.com/office/officeart/2005/8/layout/process4"/>
    <dgm:cxn modelId="{0911E427-06FE-47FE-AAFC-2580063ABABF}" type="presParOf" srcId="{FF14001C-7B96-4AD4-8D2D-B21C35825401}" destId="{B31F3B80-9BAD-4ED4-B53A-CE17E662C450}" srcOrd="0" destOrd="0" presId="urn:microsoft.com/office/officeart/2005/8/layout/process4"/>
    <dgm:cxn modelId="{041FB4CC-3755-404C-AFE6-90113A88CD2F}" type="presParOf" srcId="{C0EE492E-B91C-4BB7-BB11-7A1151A95B85}" destId="{2EC5407B-D17F-4D5B-8E6E-C07F916BE356}" srcOrd="11" destOrd="0" presId="urn:microsoft.com/office/officeart/2005/8/layout/process4"/>
    <dgm:cxn modelId="{BE4D17DB-18BC-4533-9FA7-51C8E636F6E7}" type="presParOf" srcId="{C0EE492E-B91C-4BB7-BB11-7A1151A95B85}" destId="{93C41468-E622-4727-A5AC-D74261A1DDCB}" srcOrd="12" destOrd="0" presId="urn:microsoft.com/office/officeart/2005/8/layout/process4"/>
    <dgm:cxn modelId="{04E9539A-44F7-4396-86E4-7BCBF3153857}" type="presParOf" srcId="{93C41468-E622-4727-A5AC-D74261A1DDCB}" destId="{4405A63E-68C6-4F98-ABE7-748532B8BE2F}" srcOrd="0" destOrd="0" presId="urn:microsoft.com/office/officeart/2005/8/layout/process4"/>
    <dgm:cxn modelId="{0F6BE62F-7C4A-4135-B01F-E0C0FBF1563E}" type="presParOf" srcId="{C0EE492E-B91C-4BB7-BB11-7A1151A95B85}" destId="{194392E1-EDF3-4539-9CE3-F3BCD67FD0C7}" srcOrd="13" destOrd="0" presId="urn:microsoft.com/office/officeart/2005/8/layout/process4"/>
    <dgm:cxn modelId="{8D2EF7FE-B899-4962-9A29-1E4564EC053A}" type="presParOf" srcId="{C0EE492E-B91C-4BB7-BB11-7A1151A95B85}" destId="{443A5C33-8E05-40F7-A38A-93B7A9C6AA02}" srcOrd="14" destOrd="0" presId="urn:microsoft.com/office/officeart/2005/8/layout/process4"/>
    <dgm:cxn modelId="{BBD1E404-DE76-4D9D-9A1C-14692DF3BB7F}" type="presParOf" srcId="{443A5C33-8E05-40F7-A38A-93B7A9C6AA02}" destId="{1922B468-B050-44D1-AE9F-00BADA40B1B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942825-7D05-4BDB-B40F-C32A3C08917F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0766129-AA21-4B8C-BCE1-343DFBE59B28}">
      <dgm:prSet phldrT="[Text]" custT="1"/>
      <dgm:spPr>
        <a:solidFill>
          <a:srgbClr val="DC514E">
            <a:hueOff val="0"/>
            <a:satOff val="0"/>
            <a:lumOff val="0"/>
            <a:alpha val="51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96520" tIns="72390" rIns="96520" bIns="72390" numCol="1" spcCol="1270" anchor="ctr" anchorCtr="0"/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 err="1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Nettbaserte</a:t>
          </a:r>
          <a:r>
            <a:rPr lang="en-GB" sz="3200" b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3200" b="1" kern="1200" dirty="0" err="1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plattformer</a:t>
          </a:r>
          <a:endParaRPr lang="en-GB" sz="3200" b="1" kern="1200" dirty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7C2E3D4-A4C8-4E6B-B787-CB7BAB557202}" type="parTrans" cxnId="{E9A751D6-C225-4ADA-BF56-4646B663F3DB}">
      <dgm:prSet/>
      <dgm:spPr/>
      <dgm:t>
        <a:bodyPr/>
        <a:lstStyle/>
        <a:p>
          <a:endParaRPr lang="en-GB"/>
        </a:p>
      </dgm:t>
    </dgm:pt>
    <dgm:pt modelId="{998DA550-C6A7-4E3C-8176-0E1935AFE4F0}" type="sibTrans" cxnId="{E9A751D6-C225-4ADA-BF56-4646B663F3DB}">
      <dgm:prSet/>
      <dgm:spPr/>
      <dgm:t>
        <a:bodyPr/>
        <a:lstStyle/>
        <a:p>
          <a:endParaRPr lang="en-GB"/>
        </a:p>
      </dgm:t>
    </dgm:pt>
    <dgm:pt modelId="{4F0B3056-BB40-403A-8C59-F06AF92767D6}">
      <dgm:prSet phldrT="[Text]" custT="1"/>
      <dgm:spPr>
        <a:solidFill>
          <a:srgbClr val="DC514E">
            <a:hueOff val="0"/>
            <a:satOff val="0"/>
            <a:lumOff val="0"/>
            <a:alpha val="51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96520" tIns="72390" rIns="96520" bIns="72390" numCol="1" spcCol="1270" anchor="ctr" anchorCtr="0"/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 err="1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Europeisk</a:t>
          </a:r>
          <a:r>
            <a:rPr lang="en-GB" sz="3200" b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3200" b="1" kern="1200" dirty="0" err="1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dataområde</a:t>
          </a:r>
          <a:endParaRPr lang="en-GB" sz="3200" b="1" kern="1200" dirty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2DA1047-88AE-4C7B-B4C3-E820138598A2}" type="parTrans" cxnId="{89D43F59-F15E-4C91-9598-CE87D8BF927F}">
      <dgm:prSet/>
      <dgm:spPr/>
      <dgm:t>
        <a:bodyPr/>
        <a:lstStyle/>
        <a:p>
          <a:endParaRPr lang="en-GB"/>
        </a:p>
      </dgm:t>
    </dgm:pt>
    <dgm:pt modelId="{67ECA565-4DE3-4219-AF0D-7007D7F527EB}" type="sibTrans" cxnId="{89D43F59-F15E-4C91-9598-CE87D8BF927F}">
      <dgm:prSet/>
      <dgm:spPr/>
      <dgm:t>
        <a:bodyPr/>
        <a:lstStyle/>
        <a:p>
          <a:endParaRPr lang="en-GB"/>
        </a:p>
      </dgm:t>
    </dgm:pt>
    <dgm:pt modelId="{5A18F0B7-3833-4BC0-92FD-52E7819FB4B6}">
      <dgm:prSet phldrT="[Text]" custT="1"/>
      <dgm:spPr>
        <a:solidFill>
          <a:srgbClr val="DC514E">
            <a:hueOff val="0"/>
            <a:satOff val="0"/>
            <a:lumOff val="0"/>
            <a:alpha val="51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96520" tIns="72390" rIns="96520" bIns="72390" numCol="1" spcCol="1270" anchor="ctr" anchorCtr="0"/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 err="1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Cybersikkerhet</a:t>
          </a:r>
          <a:endParaRPr lang="en-GB" sz="3200" b="1" kern="1200" dirty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34B102A-3670-4748-A50B-CC1DB9137A4D}" type="parTrans" cxnId="{50B4D721-6251-4C97-AD2C-48D50B53D049}">
      <dgm:prSet/>
      <dgm:spPr/>
      <dgm:t>
        <a:bodyPr/>
        <a:lstStyle/>
        <a:p>
          <a:endParaRPr lang="en-GB"/>
        </a:p>
      </dgm:t>
    </dgm:pt>
    <dgm:pt modelId="{9803CEFC-0C42-4D13-A1C5-C313D90210B4}" type="sibTrans" cxnId="{50B4D721-6251-4C97-AD2C-48D50B53D049}">
      <dgm:prSet/>
      <dgm:spPr/>
      <dgm:t>
        <a:bodyPr/>
        <a:lstStyle/>
        <a:p>
          <a:endParaRPr lang="en-GB"/>
        </a:p>
      </dgm:t>
    </dgm:pt>
    <dgm:pt modelId="{4499355F-894F-4804-ADCB-892A63089AAC}">
      <dgm:prSet phldrT="[Text]" custT="1"/>
      <dgm:spPr>
        <a:solidFill>
          <a:schemeClr val="accent1">
            <a:hueOff val="0"/>
            <a:satOff val="0"/>
            <a:lumOff val="0"/>
            <a:alpha val="51000"/>
          </a:schemeClr>
        </a:solidFill>
        <a:ln>
          <a:noFill/>
        </a:ln>
      </dgm:spPr>
      <dgm:t>
        <a:bodyPr/>
        <a:lstStyle/>
        <a:p>
          <a:r>
            <a:rPr lang="en-GB" sz="3200" b="1" kern="1200" dirty="0"/>
            <a:t>Digital </a:t>
          </a:r>
          <a:r>
            <a:rPr lang="en-GB" sz="3200" b="1" kern="1200" dirty="0" err="1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infrastruktur</a:t>
          </a:r>
          <a:endParaRPr lang="en-GB" sz="3200" b="1" kern="1200" dirty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5319E4F-7576-4550-844A-4551F883E4E0}" type="parTrans" cxnId="{B28E005D-C8BF-46A4-8DE0-F157E3D18F73}">
      <dgm:prSet/>
      <dgm:spPr/>
      <dgm:t>
        <a:bodyPr/>
        <a:lstStyle/>
        <a:p>
          <a:endParaRPr lang="en-GB"/>
        </a:p>
      </dgm:t>
    </dgm:pt>
    <dgm:pt modelId="{575B94B6-1DF5-40A2-9915-60D955B57D4F}" type="sibTrans" cxnId="{B28E005D-C8BF-46A4-8DE0-F157E3D18F73}">
      <dgm:prSet/>
      <dgm:spPr/>
      <dgm:t>
        <a:bodyPr/>
        <a:lstStyle/>
        <a:p>
          <a:endParaRPr lang="en-GB"/>
        </a:p>
      </dgm:t>
    </dgm:pt>
    <dgm:pt modelId="{8ADA29C6-91CF-4831-BB39-0840F2CA6F52}">
      <dgm:prSet phldrT="[Text]" custT="1"/>
      <dgm:spPr>
        <a:solidFill>
          <a:srgbClr val="DC514E">
            <a:hueOff val="0"/>
            <a:satOff val="0"/>
            <a:lumOff val="0"/>
            <a:alpha val="51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96520" tIns="72390" rIns="96520" bIns="72390" numCol="1" spcCol="1270" anchor="ctr" anchorCtr="0"/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 err="1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Kunstig</a:t>
          </a:r>
          <a:r>
            <a:rPr lang="en-GB" sz="3200" b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3200" b="1" kern="1200" dirty="0" err="1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intelligens</a:t>
          </a:r>
          <a:endParaRPr lang="en-GB" sz="3200" b="1" kern="1200" dirty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6E70779-967C-46E4-9195-AAC8AA62235F}" type="parTrans" cxnId="{A3AC2D7F-6148-4927-BB42-B53D769A0C8B}">
      <dgm:prSet/>
      <dgm:spPr/>
      <dgm:t>
        <a:bodyPr/>
        <a:lstStyle/>
        <a:p>
          <a:endParaRPr lang="en-GB"/>
        </a:p>
      </dgm:t>
    </dgm:pt>
    <dgm:pt modelId="{EA751C2A-5234-4657-A78E-1B02323AB1D5}" type="sibTrans" cxnId="{A3AC2D7F-6148-4927-BB42-B53D769A0C8B}">
      <dgm:prSet/>
      <dgm:spPr/>
      <dgm:t>
        <a:bodyPr/>
        <a:lstStyle/>
        <a:p>
          <a:endParaRPr lang="en-GB"/>
        </a:p>
      </dgm:t>
    </dgm:pt>
    <dgm:pt modelId="{B314E231-C2F7-434B-85B9-EF105A41703B}">
      <dgm:prSet phldrT="[Text]" custT="1"/>
      <dgm:spPr>
        <a:noFill/>
        <a:ln>
          <a:noFill/>
        </a:ln>
      </dgm:spPr>
      <dgm:t>
        <a:bodyPr/>
        <a:lstStyle/>
        <a:p>
          <a:r>
            <a:rPr lang="en-GB" sz="4400" dirty="0" err="1">
              <a:solidFill>
                <a:schemeClr val="accent3"/>
              </a:solidFill>
            </a:rPr>
            <a:t>Europas</a:t>
          </a:r>
          <a:r>
            <a:rPr lang="en-GB" sz="4400" dirty="0">
              <a:solidFill>
                <a:schemeClr val="accent3"/>
              </a:solidFill>
            </a:rPr>
            <a:t> </a:t>
          </a:r>
          <a:r>
            <a:rPr lang="en-GB" sz="4400" dirty="0" err="1">
              <a:solidFill>
                <a:schemeClr val="accent3"/>
              </a:solidFill>
            </a:rPr>
            <a:t>digitale</a:t>
          </a:r>
          <a:r>
            <a:rPr lang="en-GB" sz="4400" dirty="0">
              <a:solidFill>
                <a:schemeClr val="accent3"/>
              </a:solidFill>
            </a:rPr>
            <a:t> </a:t>
          </a:r>
          <a:r>
            <a:rPr lang="en-GB" sz="4400" dirty="0" err="1">
              <a:solidFill>
                <a:schemeClr val="accent3"/>
              </a:solidFill>
            </a:rPr>
            <a:t>tiår</a:t>
          </a:r>
          <a:endParaRPr lang="en-GB" sz="4400" dirty="0">
            <a:solidFill>
              <a:schemeClr val="accent3"/>
            </a:solidFill>
          </a:endParaRPr>
        </a:p>
      </dgm:t>
    </dgm:pt>
    <dgm:pt modelId="{B568200B-458B-4FAD-A76A-B046A4B9105F}" type="sibTrans" cxnId="{5B4B7111-3F5F-411F-9A2B-80826A37054B}">
      <dgm:prSet/>
      <dgm:spPr/>
      <dgm:t>
        <a:bodyPr/>
        <a:lstStyle/>
        <a:p>
          <a:endParaRPr lang="en-GB"/>
        </a:p>
      </dgm:t>
    </dgm:pt>
    <dgm:pt modelId="{6F5DBCB0-5C69-4A93-A202-E93006836D4D}" type="parTrans" cxnId="{5B4B7111-3F5F-411F-9A2B-80826A37054B}">
      <dgm:prSet/>
      <dgm:spPr/>
      <dgm:t>
        <a:bodyPr/>
        <a:lstStyle/>
        <a:p>
          <a:endParaRPr lang="en-GB"/>
        </a:p>
      </dgm:t>
    </dgm:pt>
    <dgm:pt modelId="{C8DA990D-ED8D-46CE-9A40-5459C3A24593}" type="pres">
      <dgm:prSet presAssocID="{8B942825-7D05-4BDB-B40F-C32A3C08917F}" presName="theList" presStyleCnt="0">
        <dgm:presLayoutVars>
          <dgm:dir/>
          <dgm:animLvl val="lvl"/>
          <dgm:resizeHandles val="exact"/>
        </dgm:presLayoutVars>
      </dgm:prSet>
      <dgm:spPr/>
    </dgm:pt>
    <dgm:pt modelId="{9445DC4D-4FB9-44EC-B671-E0B16695511D}" type="pres">
      <dgm:prSet presAssocID="{B314E231-C2F7-434B-85B9-EF105A41703B}" presName="compNode" presStyleCnt="0"/>
      <dgm:spPr/>
    </dgm:pt>
    <dgm:pt modelId="{AEF75D5C-112C-41FB-BC66-67CE316BB2DF}" type="pres">
      <dgm:prSet presAssocID="{B314E231-C2F7-434B-85B9-EF105A41703B}" presName="aNode" presStyleLbl="bgShp" presStyleIdx="0" presStyleCnt="1"/>
      <dgm:spPr/>
    </dgm:pt>
    <dgm:pt modelId="{27FBA7A6-B967-42CC-A801-7151A9D19224}" type="pres">
      <dgm:prSet presAssocID="{B314E231-C2F7-434B-85B9-EF105A41703B}" presName="textNode" presStyleLbl="bgShp" presStyleIdx="0" presStyleCnt="1"/>
      <dgm:spPr/>
    </dgm:pt>
    <dgm:pt modelId="{D171A5BE-371F-4281-BB96-3D9B4D43DF93}" type="pres">
      <dgm:prSet presAssocID="{B314E231-C2F7-434B-85B9-EF105A41703B}" presName="compChildNode" presStyleCnt="0"/>
      <dgm:spPr/>
    </dgm:pt>
    <dgm:pt modelId="{311620CD-975B-483B-90D5-DBCECE91E4F1}" type="pres">
      <dgm:prSet presAssocID="{B314E231-C2F7-434B-85B9-EF105A41703B}" presName="theInnerList" presStyleCnt="0"/>
      <dgm:spPr/>
    </dgm:pt>
    <dgm:pt modelId="{A498FC3F-DC3E-4DF0-9E05-02083C093CE3}" type="pres">
      <dgm:prSet presAssocID="{F0766129-AA21-4B8C-BCE1-343DFBE59B28}" presName="childNode" presStyleLbl="node1" presStyleIdx="0" presStyleCnt="5" custScaleX="70425">
        <dgm:presLayoutVars>
          <dgm:bulletEnabled val="1"/>
        </dgm:presLayoutVars>
      </dgm:prSet>
      <dgm:spPr>
        <a:xfrm>
          <a:off x="1223962" y="1873343"/>
          <a:ext cx="9744074" cy="721943"/>
        </a:xfrm>
        <a:prstGeom prst="roundRect">
          <a:avLst>
            <a:gd name="adj" fmla="val 10000"/>
          </a:avLst>
        </a:prstGeom>
      </dgm:spPr>
    </dgm:pt>
    <dgm:pt modelId="{B91F2D23-C870-4FDF-A38A-623F67EC3CDA}" type="pres">
      <dgm:prSet presAssocID="{F0766129-AA21-4B8C-BCE1-343DFBE59B28}" presName="aSpace2" presStyleCnt="0"/>
      <dgm:spPr/>
    </dgm:pt>
    <dgm:pt modelId="{AA1E8B64-567C-4280-9780-0ED448035F4A}" type="pres">
      <dgm:prSet presAssocID="{8ADA29C6-91CF-4831-BB39-0840F2CA6F52}" presName="childNode" presStyleLbl="node1" presStyleIdx="1" presStyleCnt="5" custScaleX="70619">
        <dgm:presLayoutVars>
          <dgm:bulletEnabled val="1"/>
        </dgm:presLayoutVars>
      </dgm:prSet>
      <dgm:spPr>
        <a:xfrm>
          <a:off x="1219200" y="2706356"/>
          <a:ext cx="9753600" cy="721943"/>
        </a:xfrm>
        <a:prstGeom prst="roundRect">
          <a:avLst>
            <a:gd name="adj" fmla="val 10000"/>
          </a:avLst>
        </a:prstGeom>
      </dgm:spPr>
    </dgm:pt>
    <dgm:pt modelId="{4FE528CE-E758-46E9-BAF7-826B1392A70A}" type="pres">
      <dgm:prSet presAssocID="{8ADA29C6-91CF-4831-BB39-0840F2CA6F52}" presName="aSpace2" presStyleCnt="0"/>
      <dgm:spPr/>
    </dgm:pt>
    <dgm:pt modelId="{D6805BCA-2CCD-4237-B43F-787F0B975ADE}" type="pres">
      <dgm:prSet presAssocID="{4F0B3056-BB40-403A-8C59-F06AF92767D6}" presName="childNode" presStyleLbl="node1" presStyleIdx="2" presStyleCnt="5" custScaleX="71392">
        <dgm:presLayoutVars>
          <dgm:bulletEnabled val="1"/>
        </dgm:presLayoutVars>
      </dgm:prSet>
      <dgm:spPr>
        <a:xfrm>
          <a:off x="1223962" y="3539368"/>
          <a:ext cx="9744074" cy="721943"/>
        </a:xfrm>
        <a:prstGeom prst="roundRect">
          <a:avLst>
            <a:gd name="adj" fmla="val 10000"/>
          </a:avLst>
        </a:prstGeom>
      </dgm:spPr>
    </dgm:pt>
    <dgm:pt modelId="{D7C078EC-3DAD-4597-ADBF-B31BBFAB0CC5}" type="pres">
      <dgm:prSet presAssocID="{4F0B3056-BB40-403A-8C59-F06AF92767D6}" presName="aSpace2" presStyleCnt="0"/>
      <dgm:spPr/>
    </dgm:pt>
    <dgm:pt modelId="{9A50EE1F-F6B5-43AB-B330-60D18329E05D}" type="pres">
      <dgm:prSet presAssocID="{5A18F0B7-3833-4BC0-92FD-52E7819FB4B6}" presName="childNode" presStyleLbl="node1" presStyleIdx="3" presStyleCnt="5" custScaleX="71778">
        <dgm:presLayoutVars>
          <dgm:bulletEnabled val="1"/>
        </dgm:presLayoutVars>
      </dgm:prSet>
      <dgm:spPr>
        <a:xfrm>
          <a:off x="1223962" y="4372380"/>
          <a:ext cx="9744074" cy="721943"/>
        </a:xfrm>
        <a:prstGeom prst="roundRect">
          <a:avLst>
            <a:gd name="adj" fmla="val 10000"/>
          </a:avLst>
        </a:prstGeom>
      </dgm:spPr>
    </dgm:pt>
    <dgm:pt modelId="{6ABB41E5-9353-4A47-A3F1-1739F668D970}" type="pres">
      <dgm:prSet presAssocID="{5A18F0B7-3833-4BC0-92FD-52E7819FB4B6}" presName="aSpace2" presStyleCnt="0"/>
      <dgm:spPr/>
    </dgm:pt>
    <dgm:pt modelId="{98822349-9A40-43D9-9FB5-59C11A768769}" type="pres">
      <dgm:prSet presAssocID="{4499355F-894F-4804-ADCB-892A63089AAC}" presName="childNode" presStyleLbl="node1" presStyleIdx="4" presStyleCnt="5" custScaleX="72165" custLinFactNeighborY="-16976">
        <dgm:presLayoutVars>
          <dgm:bulletEnabled val="1"/>
        </dgm:presLayoutVars>
      </dgm:prSet>
      <dgm:spPr/>
    </dgm:pt>
  </dgm:ptLst>
  <dgm:cxnLst>
    <dgm:cxn modelId="{5B4B7111-3F5F-411F-9A2B-80826A37054B}" srcId="{8B942825-7D05-4BDB-B40F-C32A3C08917F}" destId="{B314E231-C2F7-434B-85B9-EF105A41703B}" srcOrd="0" destOrd="0" parTransId="{6F5DBCB0-5C69-4A93-A202-E93006836D4D}" sibTransId="{B568200B-458B-4FAD-A76A-B046A4B9105F}"/>
    <dgm:cxn modelId="{3E2D8C19-C319-41DE-964B-D9A5FCD000D9}" type="presOf" srcId="{8B942825-7D05-4BDB-B40F-C32A3C08917F}" destId="{C8DA990D-ED8D-46CE-9A40-5459C3A24593}" srcOrd="0" destOrd="0" presId="urn:microsoft.com/office/officeart/2005/8/layout/lProcess2"/>
    <dgm:cxn modelId="{50B4D721-6251-4C97-AD2C-48D50B53D049}" srcId="{B314E231-C2F7-434B-85B9-EF105A41703B}" destId="{5A18F0B7-3833-4BC0-92FD-52E7819FB4B6}" srcOrd="3" destOrd="0" parTransId="{334B102A-3670-4748-A50B-CC1DB9137A4D}" sibTransId="{9803CEFC-0C42-4D13-A1C5-C313D90210B4}"/>
    <dgm:cxn modelId="{B28E005D-C8BF-46A4-8DE0-F157E3D18F73}" srcId="{B314E231-C2F7-434B-85B9-EF105A41703B}" destId="{4499355F-894F-4804-ADCB-892A63089AAC}" srcOrd="4" destOrd="0" parTransId="{25319E4F-7576-4550-844A-4551F883E4E0}" sibTransId="{575B94B6-1DF5-40A2-9915-60D955B57D4F}"/>
    <dgm:cxn modelId="{BDDA9C61-8045-4F86-A527-C1D0B5C65659}" type="presOf" srcId="{4F0B3056-BB40-403A-8C59-F06AF92767D6}" destId="{D6805BCA-2CCD-4237-B43F-787F0B975ADE}" srcOrd="0" destOrd="0" presId="urn:microsoft.com/office/officeart/2005/8/layout/lProcess2"/>
    <dgm:cxn modelId="{C8F21850-BE21-4132-A091-7BF38A1FF424}" type="presOf" srcId="{F0766129-AA21-4B8C-BCE1-343DFBE59B28}" destId="{A498FC3F-DC3E-4DF0-9E05-02083C093CE3}" srcOrd="0" destOrd="0" presId="urn:microsoft.com/office/officeart/2005/8/layout/lProcess2"/>
    <dgm:cxn modelId="{A32ED278-5584-4FE2-8A96-272984E5A984}" type="presOf" srcId="{5A18F0B7-3833-4BC0-92FD-52E7819FB4B6}" destId="{9A50EE1F-F6B5-43AB-B330-60D18329E05D}" srcOrd="0" destOrd="0" presId="urn:microsoft.com/office/officeart/2005/8/layout/lProcess2"/>
    <dgm:cxn modelId="{89D43F59-F15E-4C91-9598-CE87D8BF927F}" srcId="{B314E231-C2F7-434B-85B9-EF105A41703B}" destId="{4F0B3056-BB40-403A-8C59-F06AF92767D6}" srcOrd="2" destOrd="0" parTransId="{42DA1047-88AE-4C7B-B4C3-E820138598A2}" sibTransId="{67ECA565-4DE3-4219-AF0D-7007D7F527EB}"/>
    <dgm:cxn modelId="{A3AC2D7F-6148-4927-BB42-B53D769A0C8B}" srcId="{B314E231-C2F7-434B-85B9-EF105A41703B}" destId="{8ADA29C6-91CF-4831-BB39-0840F2CA6F52}" srcOrd="1" destOrd="0" parTransId="{26E70779-967C-46E4-9195-AAC8AA62235F}" sibTransId="{EA751C2A-5234-4657-A78E-1B02323AB1D5}"/>
    <dgm:cxn modelId="{FC4690B7-783A-4195-A25E-A0DA3CC4A7D6}" type="presOf" srcId="{B314E231-C2F7-434B-85B9-EF105A41703B}" destId="{AEF75D5C-112C-41FB-BC66-67CE316BB2DF}" srcOrd="0" destOrd="0" presId="urn:microsoft.com/office/officeart/2005/8/layout/lProcess2"/>
    <dgm:cxn modelId="{B5E367BE-5BF1-4EBB-8939-3770176DEC21}" type="presOf" srcId="{8ADA29C6-91CF-4831-BB39-0840F2CA6F52}" destId="{AA1E8B64-567C-4280-9780-0ED448035F4A}" srcOrd="0" destOrd="0" presId="urn:microsoft.com/office/officeart/2005/8/layout/lProcess2"/>
    <dgm:cxn modelId="{E9A751D6-C225-4ADA-BF56-4646B663F3DB}" srcId="{B314E231-C2F7-434B-85B9-EF105A41703B}" destId="{F0766129-AA21-4B8C-BCE1-343DFBE59B28}" srcOrd="0" destOrd="0" parTransId="{17C2E3D4-A4C8-4E6B-B787-CB7BAB557202}" sibTransId="{998DA550-C6A7-4E3C-8176-0E1935AFE4F0}"/>
    <dgm:cxn modelId="{4900D1D7-11DB-44B0-BDC7-AA945988E5AE}" type="presOf" srcId="{B314E231-C2F7-434B-85B9-EF105A41703B}" destId="{27FBA7A6-B967-42CC-A801-7151A9D19224}" srcOrd="1" destOrd="0" presId="urn:microsoft.com/office/officeart/2005/8/layout/lProcess2"/>
    <dgm:cxn modelId="{50C3A5FD-DE1A-497C-8E4D-BDFA6DDA7831}" type="presOf" srcId="{4499355F-894F-4804-ADCB-892A63089AAC}" destId="{98822349-9A40-43D9-9FB5-59C11A768769}" srcOrd="0" destOrd="0" presId="urn:microsoft.com/office/officeart/2005/8/layout/lProcess2"/>
    <dgm:cxn modelId="{C4FE39E2-9B20-4104-9F60-242C14CE4AB2}" type="presParOf" srcId="{C8DA990D-ED8D-46CE-9A40-5459C3A24593}" destId="{9445DC4D-4FB9-44EC-B671-E0B16695511D}" srcOrd="0" destOrd="0" presId="urn:microsoft.com/office/officeart/2005/8/layout/lProcess2"/>
    <dgm:cxn modelId="{2FC8F335-C1F5-433C-845A-42FA4AE94815}" type="presParOf" srcId="{9445DC4D-4FB9-44EC-B671-E0B16695511D}" destId="{AEF75D5C-112C-41FB-BC66-67CE316BB2DF}" srcOrd="0" destOrd="0" presId="urn:microsoft.com/office/officeart/2005/8/layout/lProcess2"/>
    <dgm:cxn modelId="{58B177EA-3FAA-453A-99EE-4ED4D4491470}" type="presParOf" srcId="{9445DC4D-4FB9-44EC-B671-E0B16695511D}" destId="{27FBA7A6-B967-42CC-A801-7151A9D19224}" srcOrd="1" destOrd="0" presId="urn:microsoft.com/office/officeart/2005/8/layout/lProcess2"/>
    <dgm:cxn modelId="{A89BAA08-40D2-44CE-9B73-8ED1C4D40F07}" type="presParOf" srcId="{9445DC4D-4FB9-44EC-B671-E0B16695511D}" destId="{D171A5BE-371F-4281-BB96-3D9B4D43DF93}" srcOrd="2" destOrd="0" presId="urn:microsoft.com/office/officeart/2005/8/layout/lProcess2"/>
    <dgm:cxn modelId="{B8A3747A-5700-418B-9644-D98CD25F6AD0}" type="presParOf" srcId="{D171A5BE-371F-4281-BB96-3D9B4D43DF93}" destId="{311620CD-975B-483B-90D5-DBCECE91E4F1}" srcOrd="0" destOrd="0" presId="urn:microsoft.com/office/officeart/2005/8/layout/lProcess2"/>
    <dgm:cxn modelId="{AC035CAD-09CE-4DC9-8673-13DAC73E6E5B}" type="presParOf" srcId="{311620CD-975B-483B-90D5-DBCECE91E4F1}" destId="{A498FC3F-DC3E-4DF0-9E05-02083C093CE3}" srcOrd="0" destOrd="0" presId="urn:microsoft.com/office/officeart/2005/8/layout/lProcess2"/>
    <dgm:cxn modelId="{BE734EB3-4828-4065-B846-845CA73DFB25}" type="presParOf" srcId="{311620CD-975B-483B-90D5-DBCECE91E4F1}" destId="{B91F2D23-C870-4FDF-A38A-623F67EC3CDA}" srcOrd="1" destOrd="0" presId="urn:microsoft.com/office/officeart/2005/8/layout/lProcess2"/>
    <dgm:cxn modelId="{8948307B-4F63-4406-8149-6DE988597535}" type="presParOf" srcId="{311620CD-975B-483B-90D5-DBCECE91E4F1}" destId="{AA1E8B64-567C-4280-9780-0ED448035F4A}" srcOrd="2" destOrd="0" presId="urn:microsoft.com/office/officeart/2005/8/layout/lProcess2"/>
    <dgm:cxn modelId="{0B2350FF-1864-4154-AF72-951031C78466}" type="presParOf" srcId="{311620CD-975B-483B-90D5-DBCECE91E4F1}" destId="{4FE528CE-E758-46E9-BAF7-826B1392A70A}" srcOrd="3" destOrd="0" presId="urn:microsoft.com/office/officeart/2005/8/layout/lProcess2"/>
    <dgm:cxn modelId="{5B1B92C7-EA80-4C37-9E4B-AC3B66B13282}" type="presParOf" srcId="{311620CD-975B-483B-90D5-DBCECE91E4F1}" destId="{D6805BCA-2CCD-4237-B43F-787F0B975ADE}" srcOrd="4" destOrd="0" presId="urn:microsoft.com/office/officeart/2005/8/layout/lProcess2"/>
    <dgm:cxn modelId="{862C6642-9E39-4E78-BAC1-2E290B2BD555}" type="presParOf" srcId="{311620CD-975B-483B-90D5-DBCECE91E4F1}" destId="{D7C078EC-3DAD-4597-ADBF-B31BBFAB0CC5}" srcOrd="5" destOrd="0" presId="urn:microsoft.com/office/officeart/2005/8/layout/lProcess2"/>
    <dgm:cxn modelId="{84631C4E-4CCF-4AC1-BD3B-0E565174966C}" type="presParOf" srcId="{311620CD-975B-483B-90D5-DBCECE91E4F1}" destId="{9A50EE1F-F6B5-43AB-B330-60D18329E05D}" srcOrd="6" destOrd="0" presId="urn:microsoft.com/office/officeart/2005/8/layout/lProcess2"/>
    <dgm:cxn modelId="{F52CF0B0-D2F3-40A0-9EC9-7CF48C3D85F8}" type="presParOf" srcId="{311620CD-975B-483B-90D5-DBCECE91E4F1}" destId="{6ABB41E5-9353-4A47-A3F1-1739F668D970}" srcOrd="7" destOrd="0" presId="urn:microsoft.com/office/officeart/2005/8/layout/lProcess2"/>
    <dgm:cxn modelId="{AF04A577-AD70-4ECD-9430-050B0DB443AA}" type="presParOf" srcId="{311620CD-975B-483B-90D5-DBCECE91E4F1}" destId="{98822349-9A40-43D9-9FB5-59C11A768769}" srcOrd="8" destOrd="0" presId="urn:microsoft.com/office/officeart/2005/8/layout/lProcess2"/>
  </dgm:cxnLst>
  <dgm:bg>
    <a:blipFill dpi="0" rotWithShape="1">
      <a:blip xmlns:r="http://schemas.openxmlformats.org/officeDocument/2006/relationships" r:embed="rId1">
        <a:alphaModFix amt="18000"/>
        <a:extLst>
          <a:ext uri="{28A0092B-C50C-407E-A947-70E740481C1C}">
            <a14:useLocalDpi xmlns:a14="http://schemas.microsoft.com/office/drawing/2010/main" val="0"/>
          </a:ext>
        </a:extLst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459422-821B-4FE7-80A3-980A98E1D1F5}" type="doc">
      <dgm:prSet loTypeId="urn:microsoft.com/office/officeart/2005/8/layout/hierarchy4" loCatId="relationship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404D6E9-E7FC-4445-AD67-23D32E0F81C0}">
      <dgm:prSet phldrT="[Text]" custT="1"/>
      <dgm:spPr>
        <a:xfrm>
          <a:off x="1293301" y="412727"/>
          <a:ext cx="635987" cy="317783"/>
        </a:xfrm>
      </dgm:spPr>
      <dgm:t>
        <a:bodyPr vert="vert27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Data Act</a:t>
          </a:r>
        </a:p>
      </dgm:t>
    </dgm:pt>
    <dgm:pt modelId="{AE905262-C495-4515-A91B-CFAC66491D8E}" type="parTrans" cxnId="{79F65CF8-D503-4A0F-A87E-2DA91FC76FCC}">
      <dgm:prSet/>
      <dgm:spPr/>
      <dgm:t>
        <a:bodyPr/>
        <a:lstStyle/>
        <a:p>
          <a:endParaRPr lang="en-US" sz="3200" b="1"/>
        </a:p>
      </dgm:t>
    </dgm:pt>
    <dgm:pt modelId="{D94D94E8-4996-4CD8-BEF2-968FEB527C4C}" type="sibTrans" cxnId="{79F65CF8-D503-4A0F-A87E-2DA91FC76FCC}">
      <dgm:prSet/>
      <dgm:spPr/>
      <dgm:t>
        <a:bodyPr/>
        <a:lstStyle/>
        <a:p>
          <a:endParaRPr lang="en-US" b="1"/>
        </a:p>
      </dgm:t>
    </dgm:pt>
    <dgm:pt modelId="{8B52A1D9-EA38-4FF9-A437-E15DA5D0A92E}">
      <dgm:prSet phldrT="[Text]" custT="1"/>
      <dgm:spPr>
        <a:xfrm>
          <a:off x="975414" y="3693306"/>
          <a:ext cx="635987" cy="317783"/>
        </a:xfrm>
      </dgm:spPr>
      <dgm:t>
        <a:bodyPr vert="vert270"/>
        <a:lstStyle/>
        <a:p>
          <a:pPr>
            <a:buNone/>
          </a:pPr>
          <a:r>
            <a:rPr lang="en-US" sz="2000" b="1" dirty="0">
              <a:latin typeface="Arial"/>
              <a:ea typeface="+mn-ea"/>
              <a:cs typeface="+mn-cs"/>
            </a:rPr>
            <a:t>GDPR</a:t>
          </a:r>
        </a:p>
      </dgm:t>
    </dgm:pt>
    <dgm:pt modelId="{646C9C85-293A-4602-86C4-AD59A4BA4849}" type="parTrans" cxnId="{45A998ED-3C13-4470-8395-06C420A6D0E8}">
      <dgm:prSet/>
      <dgm:spPr/>
      <dgm:t>
        <a:bodyPr/>
        <a:lstStyle/>
        <a:p>
          <a:endParaRPr lang="en-US" sz="3200" b="1"/>
        </a:p>
      </dgm:t>
    </dgm:pt>
    <dgm:pt modelId="{AF334630-3DA0-4290-BBD1-BEEBB86AE61E}" type="sibTrans" cxnId="{45A998ED-3C13-4470-8395-06C420A6D0E8}">
      <dgm:prSet/>
      <dgm:spPr/>
      <dgm:t>
        <a:bodyPr/>
        <a:lstStyle/>
        <a:p>
          <a:endParaRPr lang="en-US" b="1"/>
        </a:p>
      </dgm:t>
    </dgm:pt>
    <dgm:pt modelId="{95B165B8-3851-459B-84C2-4758CAE7438F}">
      <dgm:prSet phldrT="[Text]" custT="1"/>
      <dgm:spPr>
        <a:xfrm>
          <a:off x="1293301" y="3036930"/>
          <a:ext cx="635987" cy="317783"/>
        </a:xfrm>
      </dgm:spPr>
      <dgm:t>
        <a:bodyPr vert="vert27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Free Flow of Data</a:t>
          </a:r>
        </a:p>
      </dgm:t>
    </dgm:pt>
    <dgm:pt modelId="{1F745272-6A9B-4908-AB96-6711D4C3B3BA}" type="parTrans" cxnId="{E776D805-86A5-4F65-BA12-BE8580CD618B}">
      <dgm:prSet/>
      <dgm:spPr/>
      <dgm:t>
        <a:bodyPr/>
        <a:lstStyle/>
        <a:p>
          <a:endParaRPr lang="en-US" sz="3200" b="1"/>
        </a:p>
      </dgm:t>
    </dgm:pt>
    <dgm:pt modelId="{3D5DB300-0A30-49C3-B957-4B4A2B594DE6}" type="sibTrans" cxnId="{E776D805-86A5-4F65-BA12-BE8580CD618B}">
      <dgm:prSet/>
      <dgm:spPr/>
      <dgm:t>
        <a:bodyPr/>
        <a:lstStyle/>
        <a:p>
          <a:endParaRPr lang="en-US" b="1"/>
        </a:p>
      </dgm:t>
    </dgm:pt>
    <dgm:pt modelId="{66EE0C7C-338F-4938-850C-0648557BC17B}">
      <dgm:prSet phldrT="[Text]" custT="1"/>
      <dgm:spPr>
        <a:xfrm>
          <a:off x="1293301" y="412727"/>
          <a:ext cx="635987" cy="317783"/>
        </a:xfrm>
      </dgm:spPr>
      <dgm:t>
        <a:bodyPr vert="vert270"/>
        <a:lstStyle/>
        <a:p>
          <a:pPr>
            <a:buNone/>
          </a:pPr>
          <a:r>
            <a:rPr lang="en-US" sz="2000" b="1">
              <a:latin typeface="Arial"/>
              <a:ea typeface="+mn-ea"/>
              <a:cs typeface="+mn-cs"/>
            </a:rPr>
            <a:t>Open Data Directive</a:t>
          </a:r>
        </a:p>
      </dgm:t>
    </dgm:pt>
    <dgm:pt modelId="{A2AECC42-CB4C-4D1B-A32B-9858B718B80A}" type="parTrans" cxnId="{45720D19-1E4F-4C91-9EBB-1A8A4B496C05}">
      <dgm:prSet/>
      <dgm:spPr/>
      <dgm:t>
        <a:bodyPr/>
        <a:lstStyle/>
        <a:p>
          <a:endParaRPr lang="en-GB"/>
        </a:p>
      </dgm:t>
    </dgm:pt>
    <dgm:pt modelId="{08B0C69C-5B8D-4778-9FD0-3BBD27DBC5F2}" type="sibTrans" cxnId="{45720D19-1E4F-4C91-9EBB-1A8A4B496C05}">
      <dgm:prSet/>
      <dgm:spPr/>
      <dgm:t>
        <a:bodyPr/>
        <a:lstStyle/>
        <a:p>
          <a:endParaRPr lang="en-GB"/>
        </a:p>
      </dgm:t>
    </dgm:pt>
    <dgm:pt modelId="{3C236646-4641-4C17-9450-B921EFB15FAB}">
      <dgm:prSet phldrT="[Text]" custT="1"/>
      <dgm:spPr>
        <a:xfrm>
          <a:off x="1293301" y="412727"/>
          <a:ext cx="635987" cy="317783"/>
        </a:xfrm>
      </dgm:spPr>
      <dgm:t>
        <a:bodyPr vert="vert270"/>
        <a:lstStyle/>
        <a:p>
          <a:pPr>
            <a:buNone/>
          </a:pPr>
          <a:r>
            <a:rPr lang="en-US" sz="2000" b="1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Data Governance Act</a:t>
          </a:r>
        </a:p>
      </dgm:t>
    </dgm:pt>
    <dgm:pt modelId="{987DC5A6-8111-43F0-92B5-FF1FA9C987A2}" type="parTrans" cxnId="{A49056F4-DE2D-44D0-BBBE-FEFE7841F2EE}">
      <dgm:prSet/>
      <dgm:spPr/>
      <dgm:t>
        <a:bodyPr/>
        <a:lstStyle/>
        <a:p>
          <a:endParaRPr lang="en-GB"/>
        </a:p>
      </dgm:t>
    </dgm:pt>
    <dgm:pt modelId="{6DDA184C-EE56-465F-B192-3DF85AE189EC}" type="sibTrans" cxnId="{A49056F4-DE2D-44D0-BBBE-FEFE7841F2EE}">
      <dgm:prSet/>
      <dgm:spPr/>
      <dgm:t>
        <a:bodyPr/>
        <a:lstStyle/>
        <a:p>
          <a:endParaRPr lang="en-GB"/>
        </a:p>
      </dgm:t>
    </dgm:pt>
    <dgm:pt modelId="{2C892744-1A70-4773-9A0C-EDCA19A04341}">
      <dgm:prSet phldrT="[Text]" custT="1"/>
      <dgm:spPr>
        <a:gradFill rotWithShape="0">
          <a:gsLst>
            <a:gs pos="0">
              <a:srgbClr val="0C467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C467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C467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vert270" wrap="square" lIns="76200" tIns="76200" rIns="76200" bIns="76200" numCol="1" spcCol="1270" anchor="ctr" anchorCtr="0"/>
        <a:lstStyle/>
        <a:p>
          <a:pPr>
            <a:buNone/>
          </a:pPr>
          <a:r>
            <a:rPr lang="en-US" sz="2000" b="1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High-value</a:t>
          </a:r>
          <a:r>
            <a:rPr lang="en-US" sz="2000" b="1" kern="1200" dirty="0">
              <a:latin typeface="Arial"/>
              <a:ea typeface="+mn-ea"/>
              <a:cs typeface="+mn-cs"/>
            </a:rPr>
            <a:t> datasets</a:t>
          </a:r>
        </a:p>
      </dgm:t>
    </dgm:pt>
    <dgm:pt modelId="{554441F8-592E-4DA6-8C42-CA23E427A43F}" type="parTrans" cxnId="{677DE3FB-70C5-4C6D-A6B8-106D5E6FA030}">
      <dgm:prSet/>
      <dgm:spPr/>
      <dgm:t>
        <a:bodyPr/>
        <a:lstStyle/>
        <a:p>
          <a:endParaRPr lang="en-GB"/>
        </a:p>
      </dgm:t>
    </dgm:pt>
    <dgm:pt modelId="{F1322744-ED24-4E1E-831E-42F888C7E11F}" type="sibTrans" cxnId="{677DE3FB-70C5-4C6D-A6B8-106D5E6FA030}">
      <dgm:prSet/>
      <dgm:spPr/>
      <dgm:t>
        <a:bodyPr/>
        <a:lstStyle/>
        <a:p>
          <a:endParaRPr lang="en-GB"/>
        </a:p>
      </dgm:t>
    </dgm:pt>
    <dgm:pt modelId="{5B8DE15A-9978-49B8-B4BC-6E67C60A38B5}">
      <dgm:prSet phldrT="[Text]" custT="1"/>
      <dgm:spPr>
        <a:xfrm>
          <a:off x="975414" y="3693306"/>
          <a:ext cx="635987" cy="317783"/>
        </a:xfrm>
      </dgm:spPr>
      <dgm:t>
        <a:bodyPr vert="vert270"/>
        <a:lstStyle/>
        <a:p>
          <a:pPr>
            <a:buNone/>
          </a:pPr>
          <a:r>
            <a:rPr lang="en-US" sz="2000" b="1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GDPR Procedural Regulation</a:t>
          </a:r>
        </a:p>
      </dgm:t>
    </dgm:pt>
    <dgm:pt modelId="{3D2BCFD5-A228-4AAC-A6E0-57AEEA3C6D6B}" type="parTrans" cxnId="{B810B994-1E61-406D-9EFD-D03B804E491B}">
      <dgm:prSet/>
      <dgm:spPr/>
      <dgm:t>
        <a:bodyPr/>
        <a:lstStyle/>
        <a:p>
          <a:endParaRPr lang="en-GB"/>
        </a:p>
      </dgm:t>
    </dgm:pt>
    <dgm:pt modelId="{1568AF07-6754-4031-B3DD-83E3205C3D42}" type="sibTrans" cxnId="{B810B994-1E61-406D-9EFD-D03B804E491B}">
      <dgm:prSet/>
      <dgm:spPr/>
      <dgm:t>
        <a:bodyPr/>
        <a:lstStyle/>
        <a:p>
          <a:endParaRPr lang="en-GB"/>
        </a:p>
      </dgm:t>
    </dgm:pt>
    <dgm:pt modelId="{729B36C6-2EA6-4453-9F79-C5BBF5F18FDF}" type="pres">
      <dgm:prSet presAssocID="{A2459422-821B-4FE7-80A3-980A98E1D1F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8C8EE52-D162-4E46-9C5F-5BCED498E57B}" type="pres">
      <dgm:prSet presAssocID="{66EE0C7C-338F-4938-850C-0648557BC17B}" presName="vertOne" presStyleCnt="0"/>
      <dgm:spPr/>
    </dgm:pt>
    <dgm:pt modelId="{E24392BF-5FE7-4F01-8086-0C68C7C3EB90}" type="pres">
      <dgm:prSet presAssocID="{66EE0C7C-338F-4938-850C-0648557BC17B}" presName="txOne" presStyleLbl="node0" presStyleIdx="0" presStyleCnt="7">
        <dgm:presLayoutVars>
          <dgm:chPref val="3"/>
        </dgm:presLayoutVars>
      </dgm:prSet>
      <dgm:spPr/>
    </dgm:pt>
    <dgm:pt modelId="{03575346-2532-481A-BF66-6AE5506F87BF}" type="pres">
      <dgm:prSet presAssocID="{66EE0C7C-338F-4938-850C-0648557BC17B}" presName="horzOne" presStyleCnt="0"/>
      <dgm:spPr/>
    </dgm:pt>
    <dgm:pt modelId="{2B8AF047-BF2A-42B6-85CD-250BFF1B6A6D}" type="pres">
      <dgm:prSet presAssocID="{08B0C69C-5B8D-4778-9FD0-3BBD27DBC5F2}" presName="sibSpaceOne" presStyleCnt="0"/>
      <dgm:spPr/>
    </dgm:pt>
    <dgm:pt modelId="{678A9145-EA23-4121-9494-3D09698CF8F5}" type="pres">
      <dgm:prSet presAssocID="{2C892744-1A70-4773-9A0C-EDCA19A04341}" presName="vertOne" presStyleCnt="0"/>
      <dgm:spPr/>
    </dgm:pt>
    <dgm:pt modelId="{3637808E-D8CA-46B8-99EC-43D1774E3447}" type="pres">
      <dgm:prSet presAssocID="{2C892744-1A70-4773-9A0C-EDCA19A04341}" presName="txOne" presStyleLbl="node0" presStyleIdx="1" presStyleCnt="7">
        <dgm:presLayoutVars>
          <dgm:chPref val="3"/>
        </dgm:presLayoutVars>
      </dgm:prSet>
      <dgm:spPr>
        <a:xfrm>
          <a:off x="992561" y="0"/>
          <a:ext cx="847019" cy="4537855"/>
        </a:xfrm>
        <a:prstGeom prst="roundRect">
          <a:avLst>
            <a:gd name="adj" fmla="val 10000"/>
          </a:avLst>
        </a:prstGeom>
      </dgm:spPr>
    </dgm:pt>
    <dgm:pt modelId="{E4F276AD-83E5-4CDC-948A-EFCA8C360FDE}" type="pres">
      <dgm:prSet presAssocID="{2C892744-1A70-4773-9A0C-EDCA19A04341}" presName="horzOne" presStyleCnt="0"/>
      <dgm:spPr/>
    </dgm:pt>
    <dgm:pt modelId="{F43C27E5-35C6-467B-A3E7-1011F062F670}" type="pres">
      <dgm:prSet presAssocID="{F1322744-ED24-4E1E-831E-42F888C7E11F}" presName="sibSpaceOne" presStyleCnt="0"/>
      <dgm:spPr/>
    </dgm:pt>
    <dgm:pt modelId="{03158A56-C306-4FF1-858A-4669F129F35B}" type="pres">
      <dgm:prSet presAssocID="{3C236646-4641-4C17-9450-B921EFB15FAB}" presName="vertOne" presStyleCnt="0"/>
      <dgm:spPr/>
    </dgm:pt>
    <dgm:pt modelId="{AF4F73FD-4433-4AEE-97A4-BBE9E99E0137}" type="pres">
      <dgm:prSet presAssocID="{3C236646-4641-4C17-9450-B921EFB15FAB}" presName="txOne" presStyleLbl="node0" presStyleIdx="2" presStyleCnt="7">
        <dgm:presLayoutVars>
          <dgm:chPref val="3"/>
        </dgm:presLayoutVars>
      </dgm:prSet>
      <dgm:spPr/>
    </dgm:pt>
    <dgm:pt modelId="{C4F916EE-08C9-46C0-A3E6-7D0C8840CE3C}" type="pres">
      <dgm:prSet presAssocID="{3C236646-4641-4C17-9450-B921EFB15FAB}" presName="horzOne" presStyleCnt="0"/>
      <dgm:spPr/>
    </dgm:pt>
    <dgm:pt modelId="{1B0CA0A6-9FA4-458E-8519-252311C5C1FC}" type="pres">
      <dgm:prSet presAssocID="{6DDA184C-EE56-465F-B192-3DF85AE189EC}" presName="sibSpaceOne" presStyleCnt="0"/>
      <dgm:spPr/>
    </dgm:pt>
    <dgm:pt modelId="{5EA9D9BF-CAD4-4EE9-B6DB-6A86DAB9F87C}" type="pres">
      <dgm:prSet presAssocID="{4404D6E9-E7FC-4445-AD67-23D32E0F81C0}" presName="vertOne" presStyleCnt="0"/>
      <dgm:spPr/>
    </dgm:pt>
    <dgm:pt modelId="{B1B99394-77EC-46CA-9F97-6BBA0A3EA563}" type="pres">
      <dgm:prSet presAssocID="{4404D6E9-E7FC-4445-AD67-23D32E0F81C0}" presName="txOne" presStyleLbl="node0" presStyleIdx="3" presStyleCnt="7">
        <dgm:presLayoutVars>
          <dgm:chPref val="3"/>
        </dgm:presLayoutVars>
      </dgm:prSet>
      <dgm:spPr/>
    </dgm:pt>
    <dgm:pt modelId="{AC046D44-63E9-4D9C-A89A-AEF0BE0260E1}" type="pres">
      <dgm:prSet presAssocID="{4404D6E9-E7FC-4445-AD67-23D32E0F81C0}" presName="horzOne" presStyleCnt="0"/>
      <dgm:spPr/>
    </dgm:pt>
    <dgm:pt modelId="{01C21A28-585D-4E8B-9491-4FDA7E004197}" type="pres">
      <dgm:prSet presAssocID="{D94D94E8-4996-4CD8-BEF2-968FEB527C4C}" presName="sibSpaceOne" presStyleCnt="0"/>
      <dgm:spPr/>
    </dgm:pt>
    <dgm:pt modelId="{2F22FE37-64F5-4692-A1C3-4D6A76EBA303}" type="pres">
      <dgm:prSet presAssocID="{95B165B8-3851-459B-84C2-4758CAE7438F}" presName="vertOne" presStyleCnt="0"/>
      <dgm:spPr/>
    </dgm:pt>
    <dgm:pt modelId="{58A1EE04-6F14-45FC-93D6-FB92C9584318}" type="pres">
      <dgm:prSet presAssocID="{95B165B8-3851-459B-84C2-4758CAE7438F}" presName="txOne" presStyleLbl="node0" presStyleIdx="4" presStyleCnt="7">
        <dgm:presLayoutVars>
          <dgm:chPref val="3"/>
        </dgm:presLayoutVars>
      </dgm:prSet>
      <dgm:spPr/>
    </dgm:pt>
    <dgm:pt modelId="{457675CD-FA2B-46FC-9A23-E17746EC4D5E}" type="pres">
      <dgm:prSet presAssocID="{95B165B8-3851-459B-84C2-4758CAE7438F}" presName="horzOne" presStyleCnt="0"/>
      <dgm:spPr/>
    </dgm:pt>
    <dgm:pt modelId="{0829F8EC-32D4-4666-88AD-529DA7AF17E2}" type="pres">
      <dgm:prSet presAssocID="{3D5DB300-0A30-49C3-B957-4B4A2B594DE6}" presName="sibSpaceOne" presStyleCnt="0"/>
      <dgm:spPr/>
    </dgm:pt>
    <dgm:pt modelId="{D81B4855-D220-4E20-81DC-98EA0B8F35DA}" type="pres">
      <dgm:prSet presAssocID="{8B52A1D9-EA38-4FF9-A437-E15DA5D0A92E}" presName="vertOne" presStyleCnt="0"/>
      <dgm:spPr/>
    </dgm:pt>
    <dgm:pt modelId="{BD506944-B3F6-46AE-BAD9-62320745CD98}" type="pres">
      <dgm:prSet presAssocID="{8B52A1D9-EA38-4FF9-A437-E15DA5D0A92E}" presName="txOne" presStyleLbl="node0" presStyleIdx="5" presStyleCnt="7">
        <dgm:presLayoutVars>
          <dgm:chPref val="3"/>
        </dgm:presLayoutVars>
      </dgm:prSet>
      <dgm:spPr/>
    </dgm:pt>
    <dgm:pt modelId="{F48F317C-1B81-4FE1-B58B-0B7EF3A0D564}" type="pres">
      <dgm:prSet presAssocID="{8B52A1D9-EA38-4FF9-A437-E15DA5D0A92E}" presName="horzOne" presStyleCnt="0"/>
      <dgm:spPr/>
    </dgm:pt>
    <dgm:pt modelId="{3F233F5B-28CE-4400-B160-81DDA6E16B50}" type="pres">
      <dgm:prSet presAssocID="{AF334630-3DA0-4290-BBD1-BEEBB86AE61E}" presName="sibSpaceOne" presStyleCnt="0"/>
      <dgm:spPr/>
    </dgm:pt>
    <dgm:pt modelId="{37396909-C495-44B4-AC30-C18D31C9BD85}" type="pres">
      <dgm:prSet presAssocID="{5B8DE15A-9978-49B8-B4BC-6E67C60A38B5}" presName="vertOne" presStyleCnt="0"/>
      <dgm:spPr/>
    </dgm:pt>
    <dgm:pt modelId="{E7018C9B-F39E-4079-A1B9-C74C4D2BA6FE}" type="pres">
      <dgm:prSet presAssocID="{5B8DE15A-9978-49B8-B4BC-6E67C60A38B5}" presName="txOne" presStyleLbl="node0" presStyleIdx="6" presStyleCnt="7">
        <dgm:presLayoutVars>
          <dgm:chPref val="3"/>
        </dgm:presLayoutVars>
      </dgm:prSet>
      <dgm:spPr/>
    </dgm:pt>
    <dgm:pt modelId="{8FC02C0D-363A-4656-B2A0-9DB652E515FC}" type="pres">
      <dgm:prSet presAssocID="{5B8DE15A-9978-49B8-B4BC-6E67C60A38B5}" presName="horzOne" presStyleCnt="0"/>
      <dgm:spPr/>
    </dgm:pt>
  </dgm:ptLst>
  <dgm:cxnLst>
    <dgm:cxn modelId="{E776D805-86A5-4F65-BA12-BE8580CD618B}" srcId="{A2459422-821B-4FE7-80A3-980A98E1D1F5}" destId="{95B165B8-3851-459B-84C2-4758CAE7438F}" srcOrd="4" destOrd="0" parTransId="{1F745272-6A9B-4908-AB96-6711D4C3B3BA}" sibTransId="{3D5DB300-0A30-49C3-B957-4B4A2B594DE6}"/>
    <dgm:cxn modelId="{8BB2E617-2F66-4D17-A6AA-786DBB2962B9}" type="presOf" srcId="{66EE0C7C-338F-4938-850C-0648557BC17B}" destId="{E24392BF-5FE7-4F01-8086-0C68C7C3EB90}" srcOrd="0" destOrd="0" presId="urn:microsoft.com/office/officeart/2005/8/layout/hierarchy4"/>
    <dgm:cxn modelId="{45720D19-1E4F-4C91-9EBB-1A8A4B496C05}" srcId="{A2459422-821B-4FE7-80A3-980A98E1D1F5}" destId="{66EE0C7C-338F-4938-850C-0648557BC17B}" srcOrd="0" destOrd="0" parTransId="{A2AECC42-CB4C-4D1B-A32B-9858B718B80A}" sibTransId="{08B0C69C-5B8D-4778-9FD0-3BBD27DBC5F2}"/>
    <dgm:cxn modelId="{6887B45F-669A-47F8-BCCB-0F6F18EC3621}" type="presOf" srcId="{8B52A1D9-EA38-4FF9-A437-E15DA5D0A92E}" destId="{BD506944-B3F6-46AE-BAD9-62320745CD98}" srcOrd="0" destOrd="0" presId="urn:microsoft.com/office/officeart/2005/8/layout/hierarchy4"/>
    <dgm:cxn modelId="{BD73D86D-2D81-4612-A809-2AFFACE544B9}" type="presOf" srcId="{5B8DE15A-9978-49B8-B4BC-6E67C60A38B5}" destId="{E7018C9B-F39E-4079-A1B9-C74C4D2BA6FE}" srcOrd="0" destOrd="0" presId="urn:microsoft.com/office/officeart/2005/8/layout/hierarchy4"/>
    <dgm:cxn modelId="{B810B994-1E61-406D-9EFD-D03B804E491B}" srcId="{A2459422-821B-4FE7-80A3-980A98E1D1F5}" destId="{5B8DE15A-9978-49B8-B4BC-6E67C60A38B5}" srcOrd="6" destOrd="0" parTransId="{3D2BCFD5-A228-4AAC-A6E0-57AEEA3C6D6B}" sibTransId="{1568AF07-6754-4031-B3DD-83E3205C3D42}"/>
    <dgm:cxn modelId="{936FAA9D-7989-460E-996E-C0E2011D78E3}" type="presOf" srcId="{95B165B8-3851-459B-84C2-4758CAE7438F}" destId="{58A1EE04-6F14-45FC-93D6-FB92C9584318}" srcOrd="0" destOrd="0" presId="urn:microsoft.com/office/officeart/2005/8/layout/hierarchy4"/>
    <dgm:cxn modelId="{FDC1DEAD-E4A8-446C-AB5D-C713B729BCD8}" type="presOf" srcId="{4404D6E9-E7FC-4445-AD67-23D32E0F81C0}" destId="{B1B99394-77EC-46CA-9F97-6BBA0A3EA563}" srcOrd="0" destOrd="0" presId="urn:microsoft.com/office/officeart/2005/8/layout/hierarchy4"/>
    <dgm:cxn modelId="{B63ECDB3-D0D2-42FF-A06C-6C4EFE45B674}" type="presOf" srcId="{2C892744-1A70-4773-9A0C-EDCA19A04341}" destId="{3637808E-D8CA-46B8-99EC-43D1774E3447}" srcOrd="0" destOrd="0" presId="urn:microsoft.com/office/officeart/2005/8/layout/hierarchy4"/>
    <dgm:cxn modelId="{E70AEECA-B2C7-4B44-A8DB-2EC72C52AB30}" type="presOf" srcId="{3C236646-4641-4C17-9450-B921EFB15FAB}" destId="{AF4F73FD-4433-4AEE-97A4-BBE9E99E0137}" srcOrd="0" destOrd="0" presId="urn:microsoft.com/office/officeart/2005/8/layout/hierarchy4"/>
    <dgm:cxn modelId="{863052E0-90F9-433D-A568-147E8FBEDEFC}" type="presOf" srcId="{A2459422-821B-4FE7-80A3-980A98E1D1F5}" destId="{729B36C6-2EA6-4453-9F79-C5BBF5F18FDF}" srcOrd="0" destOrd="0" presId="urn:microsoft.com/office/officeart/2005/8/layout/hierarchy4"/>
    <dgm:cxn modelId="{45A998ED-3C13-4470-8395-06C420A6D0E8}" srcId="{A2459422-821B-4FE7-80A3-980A98E1D1F5}" destId="{8B52A1D9-EA38-4FF9-A437-E15DA5D0A92E}" srcOrd="5" destOrd="0" parTransId="{646C9C85-293A-4602-86C4-AD59A4BA4849}" sibTransId="{AF334630-3DA0-4290-BBD1-BEEBB86AE61E}"/>
    <dgm:cxn modelId="{A49056F4-DE2D-44D0-BBBE-FEFE7841F2EE}" srcId="{A2459422-821B-4FE7-80A3-980A98E1D1F5}" destId="{3C236646-4641-4C17-9450-B921EFB15FAB}" srcOrd="2" destOrd="0" parTransId="{987DC5A6-8111-43F0-92B5-FF1FA9C987A2}" sibTransId="{6DDA184C-EE56-465F-B192-3DF85AE189EC}"/>
    <dgm:cxn modelId="{79F65CF8-D503-4A0F-A87E-2DA91FC76FCC}" srcId="{A2459422-821B-4FE7-80A3-980A98E1D1F5}" destId="{4404D6E9-E7FC-4445-AD67-23D32E0F81C0}" srcOrd="3" destOrd="0" parTransId="{AE905262-C495-4515-A91B-CFAC66491D8E}" sibTransId="{D94D94E8-4996-4CD8-BEF2-968FEB527C4C}"/>
    <dgm:cxn modelId="{677DE3FB-70C5-4C6D-A6B8-106D5E6FA030}" srcId="{A2459422-821B-4FE7-80A3-980A98E1D1F5}" destId="{2C892744-1A70-4773-9A0C-EDCA19A04341}" srcOrd="1" destOrd="0" parTransId="{554441F8-592E-4DA6-8C42-CA23E427A43F}" sibTransId="{F1322744-ED24-4E1E-831E-42F888C7E11F}"/>
    <dgm:cxn modelId="{371BB969-55F1-494D-9BC5-D1F60694BA1B}" type="presParOf" srcId="{729B36C6-2EA6-4453-9F79-C5BBF5F18FDF}" destId="{C8C8EE52-D162-4E46-9C5F-5BCED498E57B}" srcOrd="0" destOrd="0" presId="urn:microsoft.com/office/officeart/2005/8/layout/hierarchy4"/>
    <dgm:cxn modelId="{C6F8EB36-B8AE-4DD4-B35B-176A3C52F332}" type="presParOf" srcId="{C8C8EE52-D162-4E46-9C5F-5BCED498E57B}" destId="{E24392BF-5FE7-4F01-8086-0C68C7C3EB90}" srcOrd="0" destOrd="0" presId="urn:microsoft.com/office/officeart/2005/8/layout/hierarchy4"/>
    <dgm:cxn modelId="{0E4D0599-AC50-4222-AC08-136418ABD80D}" type="presParOf" srcId="{C8C8EE52-D162-4E46-9C5F-5BCED498E57B}" destId="{03575346-2532-481A-BF66-6AE5506F87BF}" srcOrd="1" destOrd="0" presId="urn:microsoft.com/office/officeart/2005/8/layout/hierarchy4"/>
    <dgm:cxn modelId="{7F1C370C-412E-4576-BE99-5A3313B564E6}" type="presParOf" srcId="{729B36C6-2EA6-4453-9F79-C5BBF5F18FDF}" destId="{2B8AF047-BF2A-42B6-85CD-250BFF1B6A6D}" srcOrd="1" destOrd="0" presId="urn:microsoft.com/office/officeart/2005/8/layout/hierarchy4"/>
    <dgm:cxn modelId="{17D3B546-D7A7-4239-893D-E932B3A37C2C}" type="presParOf" srcId="{729B36C6-2EA6-4453-9F79-C5BBF5F18FDF}" destId="{678A9145-EA23-4121-9494-3D09698CF8F5}" srcOrd="2" destOrd="0" presId="urn:microsoft.com/office/officeart/2005/8/layout/hierarchy4"/>
    <dgm:cxn modelId="{00105797-34EA-49FA-9777-5C5A3D241784}" type="presParOf" srcId="{678A9145-EA23-4121-9494-3D09698CF8F5}" destId="{3637808E-D8CA-46B8-99EC-43D1774E3447}" srcOrd="0" destOrd="0" presId="urn:microsoft.com/office/officeart/2005/8/layout/hierarchy4"/>
    <dgm:cxn modelId="{B65F51FE-E36B-4CAC-AA7B-B4FE45E735C0}" type="presParOf" srcId="{678A9145-EA23-4121-9494-3D09698CF8F5}" destId="{E4F276AD-83E5-4CDC-948A-EFCA8C360FDE}" srcOrd="1" destOrd="0" presId="urn:microsoft.com/office/officeart/2005/8/layout/hierarchy4"/>
    <dgm:cxn modelId="{51CBE665-0AAE-407C-B89C-96257CB9A9E6}" type="presParOf" srcId="{729B36C6-2EA6-4453-9F79-C5BBF5F18FDF}" destId="{F43C27E5-35C6-467B-A3E7-1011F062F670}" srcOrd="3" destOrd="0" presId="urn:microsoft.com/office/officeart/2005/8/layout/hierarchy4"/>
    <dgm:cxn modelId="{8E66C3D1-5489-4D17-9E89-D39B9D097D6B}" type="presParOf" srcId="{729B36C6-2EA6-4453-9F79-C5BBF5F18FDF}" destId="{03158A56-C306-4FF1-858A-4669F129F35B}" srcOrd="4" destOrd="0" presId="urn:microsoft.com/office/officeart/2005/8/layout/hierarchy4"/>
    <dgm:cxn modelId="{09F6E87A-5A97-400C-AB9E-4F21CF15E2F4}" type="presParOf" srcId="{03158A56-C306-4FF1-858A-4669F129F35B}" destId="{AF4F73FD-4433-4AEE-97A4-BBE9E99E0137}" srcOrd="0" destOrd="0" presId="urn:microsoft.com/office/officeart/2005/8/layout/hierarchy4"/>
    <dgm:cxn modelId="{0121A9EE-0E3C-4950-A7BB-DB8F07135B5B}" type="presParOf" srcId="{03158A56-C306-4FF1-858A-4669F129F35B}" destId="{C4F916EE-08C9-46C0-A3E6-7D0C8840CE3C}" srcOrd="1" destOrd="0" presId="urn:microsoft.com/office/officeart/2005/8/layout/hierarchy4"/>
    <dgm:cxn modelId="{244B8D07-7B3D-4455-906E-800D811FECC4}" type="presParOf" srcId="{729B36C6-2EA6-4453-9F79-C5BBF5F18FDF}" destId="{1B0CA0A6-9FA4-458E-8519-252311C5C1FC}" srcOrd="5" destOrd="0" presId="urn:microsoft.com/office/officeart/2005/8/layout/hierarchy4"/>
    <dgm:cxn modelId="{0E40C90D-2F3D-4CDF-8655-9D101B8D23B9}" type="presParOf" srcId="{729B36C6-2EA6-4453-9F79-C5BBF5F18FDF}" destId="{5EA9D9BF-CAD4-4EE9-B6DB-6A86DAB9F87C}" srcOrd="6" destOrd="0" presId="urn:microsoft.com/office/officeart/2005/8/layout/hierarchy4"/>
    <dgm:cxn modelId="{2807EAA2-8CBD-4B4A-B350-2D21DA8DA4D4}" type="presParOf" srcId="{5EA9D9BF-CAD4-4EE9-B6DB-6A86DAB9F87C}" destId="{B1B99394-77EC-46CA-9F97-6BBA0A3EA563}" srcOrd="0" destOrd="0" presId="urn:microsoft.com/office/officeart/2005/8/layout/hierarchy4"/>
    <dgm:cxn modelId="{27284B77-EFE8-4540-9372-9354CD9A9BB5}" type="presParOf" srcId="{5EA9D9BF-CAD4-4EE9-B6DB-6A86DAB9F87C}" destId="{AC046D44-63E9-4D9C-A89A-AEF0BE0260E1}" srcOrd="1" destOrd="0" presId="urn:microsoft.com/office/officeart/2005/8/layout/hierarchy4"/>
    <dgm:cxn modelId="{29641B70-77A9-4483-A50C-FF07C4C78A5B}" type="presParOf" srcId="{729B36C6-2EA6-4453-9F79-C5BBF5F18FDF}" destId="{01C21A28-585D-4E8B-9491-4FDA7E004197}" srcOrd="7" destOrd="0" presId="urn:microsoft.com/office/officeart/2005/8/layout/hierarchy4"/>
    <dgm:cxn modelId="{786ED9DE-6B08-4058-A4C1-1F53F1DC95A5}" type="presParOf" srcId="{729B36C6-2EA6-4453-9F79-C5BBF5F18FDF}" destId="{2F22FE37-64F5-4692-A1C3-4D6A76EBA303}" srcOrd="8" destOrd="0" presId="urn:microsoft.com/office/officeart/2005/8/layout/hierarchy4"/>
    <dgm:cxn modelId="{5A048DD4-1ECD-4598-87C9-50664148EC4C}" type="presParOf" srcId="{2F22FE37-64F5-4692-A1C3-4D6A76EBA303}" destId="{58A1EE04-6F14-45FC-93D6-FB92C9584318}" srcOrd="0" destOrd="0" presId="urn:microsoft.com/office/officeart/2005/8/layout/hierarchy4"/>
    <dgm:cxn modelId="{52725D98-4677-4195-B403-2E87CCA84C04}" type="presParOf" srcId="{2F22FE37-64F5-4692-A1C3-4D6A76EBA303}" destId="{457675CD-FA2B-46FC-9A23-E17746EC4D5E}" srcOrd="1" destOrd="0" presId="urn:microsoft.com/office/officeart/2005/8/layout/hierarchy4"/>
    <dgm:cxn modelId="{5842C594-E9D8-4EC3-816D-CB4D346BC0CD}" type="presParOf" srcId="{729B36C6-2EA6-4453-9F79-C5BBF5F18FDF}" destId="{0829F8EC-32D4-4666-88AD-529DA7AF17E2}" srcOrd="9" destOrd="0" presId="urn:microsoft.com/office/officeart/2005/8/layout/hierarchy4"/>
    <dgm:cxn modelId="{3F43BD3D-60B2-447D-B4F1-AB9A69DC81A0}" type="presParOf" srcId="{729B36C6-2EA6-4453-9F79-C5BBF5F18FDF}" destId="{D81B4855-D220-4E20-81DC-98EA0B8F35DA}" srcOrd="10" destOrd="0" presId="urn:microsoft.com/office/officeart/2005/8/layout/hierarchy4"/>
    <dgm:cxn modelId="{C41AB432-7FBC-4A70-9903-9DD915A094C2}" type="presParOf" srcId="{D81B4855-D220-4E20-81DC-98EA0B8F35DA}" destId="{BD506944-B3F6-46AE-BAD9-62320745CD98}" srcOrd="0" destOrd="0" presId="urn:microsoft.com/office/officeart/2005/8/layout/hierarchy4"/>
    <dgm:cxn modelId="{FC9A7A25-ED6E-467E-A5D6-A8A4625A48F5}" type="presParOf" srcId="{D81B4855-D220-4E20-81DC-98EA0B8F35DA}" destId="{F48F317C-1B81-4FE1-B58B-0B7EF3A0D564}" srcOrd="1" destOrd="0" presId="urn:microsoft.com/office/officeart/2005/8/layout/hierarchy4"/>
    <dgm:cxn modelId="{7B8A2814-E35A-4564-9E4E-7B9F7D8953AB}" type="presParOf" srcId="{729B36C6-2EA6-4453-9F79-C5BBF5F18FDF}" destId="{3F233F5B-28CE-4400-B160-81DDA6E16B50}" srcOrd="11" destOrd="0" presId="urn:microsoft.com/office/officeart/2005/8/layout/hierarchy4"/>
    <dgm:cxn modelId="{26973802-9800-4938-BE35-756456863CCA}" type="presParOf" srcId="{729B36C6-2EA6-4453-9F79-C5BBF5F18FDF}" destId="{37396909-C495-44B4-AC30-C18D31C9BD85}" srcOrd="12" destOrd="0" presId="urn:microsoft.com/office/officeart/2005/8/layout/hierarchy4"/>
    <dgm:cxn modelId="{FCC9147A-8EF3-4514-B515-100E5CBB81AE}" type="presParOf" srcId="{37396909-C495-44B4-AC30-C18D31C9BD85}" destId="{E7018C9B-F39E-4079-A1B9-C74C4D2BA6FE}" srcOrd="0" destOrd="0" presId="urn:microsoft.com/office/officeart/2005/8/layout/hierarchy4"/>
    <dgm:cxn modelId="{004A4CAA-2799-4D40-AE18-57DDDA8CF503}" type="presParOf" srcId="{37396909-C495-44B4-AC30-C18D31C9BD85}" destId="{8FC02C0D-363A-4656-B2A0-9DB652E515F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4BB7F-9E18-401C-BFCD-8B161B328CBB}">
      <dsp:nvSpPr>
        <dsp:cNvPr id="0" name=""/>
        <dsp:cNvSpPr/>
      </dsp:nvSpPr>
      <dsp:spPr>
        <a:xfrm>
          <a:off x="0" y="4044865"/>
          <a:ext cx="6574972" cy="3817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noProof="0">
              <a:latin typeface="Open Sans Light"/>
              <a:ea typeface="Open Sans Light"/>
              <a:cs typeface="Open Sans Light"/>
            </a:rPr>
            <a:t>Nasjonal gjennomføring</a:t>
          </a:r>
        </a:p>
      </dsp:txBody>
      <dsp:txXfrm>
        <a:off x="0" y="4044865"/>
        <a:ext cx="6574972" cy="381777"/>
      </dsp:txXfrm>
    </dsp:sp>
    <dsp:sp modelId="{4A70DBDD-6A32-4F28-836D-26B7B1D621E8}">
      <dsp:nvSpPr>
        <dsp:cNvPr id="0" name=""/>
        <dsp:cNvSpPr/>
      </dsp:nvSpPr>
      <dsp:spPr>
        <a:xfrm rot="10800000">
          <a:off x="0" y="3490310"/>
          <a:ext cx="6574972" cy="587174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noProof="0">
              <a:latin typeface="Open Sans Light"/>
              <a:ea typeface="Open Sans Light"/>
              <a:cs typeface="Open Sans Light"/>
            </a:rPr>
            <a:t>EØS-komite beslutning</a:t>
          </a:r>
        </a:p>
      </dsp:txBody>
      <dsp:txXfrm rot="10800000">
        <a:off x="0" y="3490310"/>
        <a:ext cx="6574972" cy="381528"/>
      </dsp:txXfrm>
    </dsp:sp>
    <dsp:sp modelId="{478D45A2-C39D-4A6F-AEAC-FE5001E8532A}">
      <dsp:nvSpPr>
        <dsp:cNvPr id="0" name=""/>
        <dsp:cNvSpPr/>
      </dsp:nvSpPr>
      <dsp:spPr>
        <a:xfrm rot="10800000">
          <a:off x="0" y="2908862"/>
          <a:ext cx="6574972" cy="587174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noProof="0">
              <a:latin typeface="Open Sans Light"/>
              <a:ea typeface="Open Sans Light"/>
              <a:cs typeface="Open Sans Light"/>
            </a:rPr>
            <a:t>Forhandlinger med EU</a:t>
          </a:r>
        </a:p>
      </dsp:txBody>
      <dsp:txXfrm rot="10800000">
        <a:off x="0" y="2908862"/>
        <a:ext cx="6574972" cy="381528"/>
      </dsp:txXfrm>
    </dsp:sp>
    <dsp:sp modelId="{EF87401B-9807-4FED-A8AD-2E42EF12C731}">
      <dsp:nvSpPr>
        <dsp:cNvPr id="0" name=""/>
        <dsp:cNvSpPr/>
      </dsp:nvSpPr>
      <dsp:spPr>
        <a:xfrm rot="10800000">
          <a:off x="0" y="2327415"/>
          <a:ext cx="6574972" cy="587174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noProof="0">
              <a:latin typeface="Open Sans Light"/>
              <a:ea typeface="Open Sans Light"/>
              <a:cs typeface="Open Sans Light"/>
            </a:rPr>
            <a:t>Sekretariatet: Utkast til EØS-komitebeslutning (JCD)</a:t>
          </a:r>
        </a:p>
      </dsp:txBody>
      <dsp:txXfrm rot="10800000">
        <a:off x="0" y="2327415"/>
        <a:ext cx="6574972" cy="381528"/>
      </dsp:txXfrm>
    </dsp:sp>
    <dsp:sp modelId="{DD5EE438-1DA1-4E2F-BA06-7E6B6DAA85F0}">
      <dsp:nvSpPr>
        <dsp:cNvPr id="0" name=""/>
        <dsp:cNvSpPr/>
      </dsp:nvSpPr>
      <dsp:spPr>
        <a:xfrm rot="10800000">
          <a:off x="0" y="1745967"/>
          <a:ext cx="6574972" cy="587174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noProof="0">
              <a:latin typeface="Open Sans Light"/>
              <a:ea typeface="Open Sans Light"/>
              <a:cs typeface="Open Sans Light"/>
            </a:rPr>
            <a:t>EFTA-statene: EØS-relevans og behov for tilpasninger</a:t>
          </a:r>
        </a:p>
      </dsp:txBody>
      <dsp:txXfrm rot="10800000">
        <a:off x="0" y="1745967"/>
        <a:ext cx="6574972" cy="381528"/>
      </dsp:txXfrm>
    </dsp:sp>
    <dsp:sp modelId="{B31F3B80-9BAD-4ED4-B53A-CE17E662C450}">
      <dsp:nvSpPr>
        <dsp:cNvPr id="0" name=""/>
        <dsp:cNvSpPr/>
      </dsp:nvSpPr>
      <dsp:spPr>
        <a:xfrm rot="10800000">
          <a:off x="0" y="1164520"/>
          <a:ext cx="6574972" cy="587174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noProof="0" dirty="0">
              <a:latin typeface="Open Sans Light"/>
              <a:ea typeface="Open Sans Light"/>
              <a:cs typeface="Open Sans Light"/>
            </a:rPr>
            <a:t>EU vedtar ny lovgivning</a:t>
          </a:r>
        </a:p>
      </dsp:txBody>
      <dsp:txXfrm rot="10800000">
        <a:off x="0" y="1164520"/>
        <a:ext cx="6574972" cy="381528"/>
      </dsp:txXfrm>
    </dsp:sp>
    <dsp:sp modelId="{4405A63E-68C6-4F98-ABE7-748532B8BE2F}">
      <dsp:nvSpPr>
        <dsp:cNvPr id="0" name=""/>
        <dsp:cNvSpPr/>
      </dsp:nvSpPr>
      <dsp:spPr>
        <a:xfrm rot="10800000">
          <a:off x="0" y="583073"/>
          <a:ext cx="6574972" cy="587174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noProof="0" dirty="0">
              <a:latin typeface="Open Sans Light"/>
              <a:ea typeface="Open Sans Light"/>
              <a:cs typeface="Open Sans Light"/>
            </a:rPr>
            <a:t>Sekretariatet: Identifiserer og foreløpig vurderinger</a:t>
          </a:r>
        </a:p>
      </dsp:txBody>
      <dsp:txXfrm rot="10800000">
        <a:off x="0" y="583073"/>
        <a:ext cx="6574972" cy="381528"/>
      </dsp:txXfrm>
    </dsp:sp>
    <dsp:sp modelId="{1922B468-B050-44D1-AE9F-00BADA40B1BB}">
      <dsp:nvSpPr>
        <dsp:cNvPr id="0" name=""/>
        <dsp:cNvSpPr/>
      </dsp:nvSpPr>
      <dsp:spPr>
        <a:xfrm rot="10800000">
          <a:off x="0" y="0"/>
          <a:ext cx="6574972" cy="587174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noProof="0">
              <a:latin typeface="Open Sans Light"/>
              <a:ea typeface="Open Sans Light"/>
              <a:cs typeface="Open Sans Light"/>
            </a:rPr>
            <a:t>EU utvikler og foreslår ny lovgivning</a:t>
          </a:r>
        </a:p>
      </dsp:txBody>
      <dsp:txXfrm rot="10800000">
        <a:off x="0" y="0"/>
        <a:ext cx="6574972" cy="3815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75D5C-112C-41FB-BC66-67CE316BB2DF}">
      <dsp:nvSpPr>
        <dsp:cNvPr id="0" name=""/>
        <dsp:cNvSpPr/>
      </dsp:nvSpPr>
      <dsp:spPr>
        <a:xfrm>
          <a:off x="0" y="0"/>
          <a:ext cx="12192000" cy="624054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 err="1">
              <a:solidFill>
                <a:schemeClr val="accent3"/>
              </a:solidFill>
            </a:rPr>
            <a:t>Europas</a:t>
          </a:r>
          <a:r>
            <a:rPr lang="en-GB" sz="4400" kern="1200" dirty="0">
              <a:solidFill>
                <a:schemeClr val="accent3"/>
              </a:solidFill>
            </a:rPr>
            <a:t> </a:t>
          </a:r>
          <a:r>
            <a:rPr lang="en-GB" sz="4400" kern="1200" dirty="0" err="1">
              <a:solidFill>
                <a:schemeClr val="accent3"/>
              </a:solidFill>
            </a:rPr>
            <a:t>digitale</a:t>
          </a:r>
          <a:r>
            <a:rPr lang="en-GB" sz="4400" kern="1200" dirty="0">
              <a:solidFill>
                <a:schemeClr val="accent3"/>
              </a:solidFill>
            </a:rPr>
            <a:t> </a:t>
          </a:r>
          <a:r>
            <a:rPr lang="en-GB" sz="4400" kern="1200" dirty="0" err="1">
              <a:solidFill>
                <a:schemeClr val="accent3"/>
              </a:solidFill>
            </a:rPr>
            <a:t>tiår</a:t>
          </a:r>
          <a:endParaRPr lang="en-GB" sz="4400" kern="1200" dirty="0">
            <a:solidFill>
              <a:schemeClr val="accent3"/>
            </a:solidFill>
          </a:endParaRPr>
        </a:p>
      </dsp:txBody>
      <dsp:txXfrm>
        <a:off x="0" y="0"/>
        <a:ext cx="12192000" cy="1872163"/>
      </dsp:txXfrm>
    </dsp:sp>
    <dsp:sp modelId="{A498FC3F-DC3E-4DF0-9E05-02083C093CE3}">
      <dsp:nvSpPr>
        <dsp:cNvPr id="0" name=""/>
        <dsp:cNvSpPr/>
      </dsp:nvSpPr>
      <dsp:spPr>
        <a:xfrm>
          <a:off x="2661513" y="1873343"/>
          <a:ext cx="6868972" cy="721943"/>
        </a:xfrm>
        <a:prstGeom prst="roundRect">
          <a:avLst>
            <a:gd name="adj" fmla="val 10000"/>
          </a:avLst>
        </a:prstGeom>
        <a:solidFill>
          <a:srgbClr val="DC514E">
            <a:hueOff val="0"/>
            <a:satOff val="0"/>
            <a:lumOff val="0"/>
            <a:alpha val="51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 err="1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Nettbaserte</a:t>
          </a:r>
          <a:r>
            <a:rPr lang="en-GB" sz="3200" b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3200" b="1" kern="1200" dirty="0" err="1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plattformer</a:t>
          </a:r>
          <a:endParaRPr lang="en-GB" sz="3200" b="1" kern="1200" dirty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682658" y="1894488"/>
        <a:ext cx="6826682" cy="679653"/>
      </dsp:txXfrm>
    </dsp:sp>
    <dsp:sp modelId="{AA1E8B64-567C-4280-9780-0ED448035F4A}">
      <dsp:nvSpPr>
        <dsp:cNvPr id="0" name=""/>
        <dsp:cNvSpPr/>
      </dsp:nvSpPr>
      <dsp:spPr>
        <a:xfrm>
          <a:off x="2652052" y="2706356"/>
          <a:ext cx="6887894" cy="721943"/>
        </a:xfrm>
        <a:prstGeom prst="roundRect">
          <a:avLst>
            <a:gd name="adj" fmla="val 10000"/>
          </a:avLst>
        </a:prstGeom>
        <a:solidFill>
          <a:srgbClr val="DC514E">
            <a:hueOff val="0"/>
            <a:satOff val="0"/>
            <a:lumOff val="0"/>
            <a:alpha val="51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 err="1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Kunstig</a:t>
          </a:r>
          <a:r>
            <a:rPr lang="en-GB" sz="3200" b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3200" b="1" kern="1200" dirty="0" err="1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intelligens</a:t>
          </a:r>
          <a:endParaRPr lang="en-GB" sz="3200" b="1" kern="1200" dirty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673197" y="2727501"/>
        <a:ext cx="6845604" cy="679653"/>
      </dsp:txXfrm>
    </dsp:sp>
    <dsp:sp modelId="{D6805BCA-2CCD-4237-B43F-787F0B975ADE}">
      <dsp:nvSpPr>
        <dsp:cNvPr id="0" name=""/>
        <dsp:cNvSpPr/>
      </dsp:nvSpPr>
      <dsp:spPr>
        <a:xfrm>
          <a:off x="2614354" y="3539368"/>
          <a:ext cx="6963290" cy="721943"/>
        </a:xfrm>
        <a:prstGeom prst="roundRect">
          <a:avLst>
            <a:gd name="adj" fmla="val 10000"/>
          </a:avLst>
        </a:prstGeom>
        <a:solidFill>
          <a:srgbClr val="DC514E">
            <a:hueOff val="0"/>
            <a:satOff val="0"/>
            <a:lumOff val="0"/>
            <a:alpha val="51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 err="1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Europeisk</a:t>
          </a:r>
          <a:r>
            <a:rPr lang="en-GB" sz="3200" b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3200" b="1" kern="1200" dirty="0" err="1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dataområde</a:t>
          </a:r>
          <a:endParaRPr lang="en-GB" sz="3200" b="1" kern="1200" dirty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635499" y="3560513"/>
        <a:ext cx="6921000" cy="679653"/>
      </dsp:txXfrm>
    </dsp:sp>
    <dsp:sp modelId="{9A50EE1F-F6B5-43AB-B330-60D18329E05D}">
      <dsp:nvSpPr>
        <dsp:cNvPr id="0" name=""/>
        <dsp:cNvSpPr/>
      </dsp:nvSpPr>
      <dsp:spPr>
        <a:xfrm>
          <a:off x="2595530" y="4372380"/>
          <a:ext cx="7000939" cy="721943"/>
        </a:xfrm>
        <a:prstGeom prst="roundRect">
          <a:avLst>
            <a:gd name="adj" fmla="val 10000"/>
          </a:avLst>
        </a:prstGeom>
        <a:solidFill>
          <a:srgbClr val="DC514E">
            <a:hueOff val="0"/>
            <a:satOff val="0"/>
            <a:lumOff val="0"/>
            <a:alpha val="51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 err="1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Cybersikkerhet</a:t>
          </a:r>
          <a:endParaRPr lang="en-GB" sz="3200" b="1" kern="1200" dirty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616675" y="4393525"/>
        <a:ext cx="6958649" cy="679653"/>
      </dsp:txXfrm>
    </dsp:sp>
    <dsp:sp modelId="{98822349-9A40-43D9-9FB5-59C11A768769}">
      <dsp:nvSpPr>
        <dsp:cNvPr id="0" name=""/>
        <dsp:cNvSpPr/>
      </dsp:nvSpPr>
      <dsp:spPr>
        <a:xfrm>
          <a:off x="2576657" y="5186537"/>
          <a:ext cx="7038685" cy="721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51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/>
            <a:t>Digital </a:t>
          </a:r>
          <a:r>
            <a:rPr lang="en-GB" sz="3200" b="1" kern="1200" dirty="0" err="1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infrastruktur</a:t>
          </a:r>
          <a:endParaRPr lang="en-GB" sz="3200" b="1" kern="1200" dirty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597802" y="5207682"/>
        <a:ext cx="6996395" cy="6796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392BF-5FE7-4F01-8086-0C68C7C3EB90}">
      <dsp:nvSpPr>
        <dsp:cNvPr id="0" name=""/>
        <dsp:cNvSpPr/>
      </dsp:nvSpPr>
      <dsp:spPr>
        <a:xfrm>
          <a:off x="3242" y="0"/>
          <a:ext cx="847019" cy="45378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Arial"/>
              <a:ea typeface="+mn-ea"/>
              <a:cs typeface="+mn-cs"/>
            </a:rPr>
            <a:t>Open Data Directive</a:t>
          </a:r>
        </a:p>
      </dsp:txBody>
      <dsp:txXfrm>
        <a:off x="28050" y="24808"/>
        <a:ext cx="797403" cy="4488239"/>
      </dsp:txXfrm>
    </dsp:sp>
    <dsp:sp modelId="{3637808E-D8CA-46B8-99EC-43D1774E3447}">
      <dsp:nvSpPr>
        <dsp:cNvPr id="0" name=""/>
        <dsp:cNvSpPr/>
      </dsp:nvSpPr>
      <dsp:spPr>
        <a:xfrm>
          <a:off x="992561" y="0"/>
          <a:ext cx="847019" cy="453785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C467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C467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C467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High-value</a:t>
          </a:r>
          <a:r>
            <a:rPr lang="en-US" sz="2000" b="1" kern="1200" dirty="0">
              <a:latin typeface="Arial"/>
              <a:ea typeface="+mn-ea"/>
              <a:cs typeface="+mn-cs"/>
            </a:rPr>
            <a:t> datasets</a:t>
          </a:r>
        </a:p>
      </dsp:txBody>
      <dsp:txXfrm>
        <a:off x="1017369" y="24808"/>
        <a:ext cx="797403" cy="4488239"/>
      </dsp:txXfrm>
    </dsp:sp>
    <dsp:sp modelId="{AF4F73FD-4433-4AEE-97A4-BBE9E99E0137}">
      <dsp:nvSpPr>
        <dsp:cNvPr id="0" name=""/>
        <dsp:cNvSpPr/>
      </dsp:nvSpPr>
      <dsp:spPr>
        <a:xfrm>
          <a:off x="1981880" y="0"/>
          <a:ext cx="847019" cy="45378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Data Governance Act</a:t>
          </a:r>
        </a:p>
      </dsp:txBody>
      <dsp:txXfrm>
        <a:off x="2006688" y="24808"/>
        <a:ext cx="797403" cy="4488239"/>
      </dsp:txXfrm>
    </dsp:sp>
    <dsp:sp modelId="{B1B99394-77EC-46CA-9F97-6BBA0A3EA563}">
      <dsp:nvSpPr>
        <dsp:cNvPr id="0" name=""/>
        <dsp:cNvSpPr/>
      </dsp:nvSpPr>
      <dsp:spPr>
        <a:xfrm>
          <a:off x="2971200" y="0"/>
          <a:ext cx="847019" cy="45378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Data Act</a:t>
          </a:r>
        </a:p>
      </dsp:txBody>
      <dsp:txXfrm>
        <a:off x="2996008" y="24808"/>
        <a:ext cx="797403" cy="4488239"/>
      </dsp:txXfrm>
    </dsp:sp>
    <dsp:sp modelId="{58A1EE04-6F14-45FC-93D6-FB92C9584318}">
      <dsp:nvSpPr>
        <dsp:cNvPr id="0" name=""/>
        <dsp:cNvSpPr/>
      </dsp:nvSpPr>
      <dsp:spPr>
        <a:xfrm>
          <a:off x="3960519" y="0"/>
          <a:ext cx="847019" cy="45378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Free Flow of Data</a:t>
          </a:r>
        </a:p>
      </dsp:txBody>
      <dsp:txXfrm>
        <a:off x="3985327" y="24808"/>
        <a:ext cx="797403" cy="4488239"/>
      </dsp:txXfrm>
    </dsp:sp>
    <dsp:sp modelId="{BD506944-B3F6-46AE-BAD9-62320745CD98}">
      <dsp:nvSpPr>
        <dsp:cNvPr id="0" name=""/>
        <dsp:cNvSpPr/>
      </dsp:nvSpPr>
      <dsp:spPr>
        <a:xfrm>
          <a:off x="4949838" y="0"/>
          <a:ext cx="847019" cy="45378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/>
              <a:ea typeface="+mn-ea"/>
              <a:cs typeface="+mn-cs"/>
            </a:rPr>
            <a:t>GDPR</a:t>
          </a:r>
        </a:p>
      </dsp:txBody>
      <dsp:txXfrm>
        <a:off x="4974646" y="24808"/>
        <a:ext cx="797403" cy="4488239"/>
      </dsp:txXfrm>
    </dsp:sp>
    <dsp:sp modelId="{E7018C9B-F39E-4079-A1B9-C74C4D2BA6FE}">
      <dsp:nvSpPr>
        <dsp:cNvPr id="0" name=""/>
        <dsp:cNvSpPr/>
      </dsp:nvSpPr>
      <dsp:spPr>
        <a:xfrm>
          <a:off x="5939157" y="0"/>
          <a:ext cx="847019" cy="45378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GDPR Procedural Regulation</a:t>
          </a:r>
        </a:p>
      </dsp:txBody>
      <dsp:txXfrm>
        <a:off x="5963965" y="24808"/>
        <a:ext cx="797403" cy="4488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8386E-B76F-B646-AA20-A3A5AE5D770C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45C8D-D26D-7A4A-A7D7-360B6D4A4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04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45C8D-D26D-7A4A-A7D7-360B6D4A4FB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169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45C8D-D26D-7A4A-A7D7-360B6D4A4FB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401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45C8D-D26D-7A4A-A7D7-360B6D4A4FB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143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45C8D-D26D-7A4A-A7D7-360B6D4A4FB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034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45C8D-D26D-7A4A-A7D7-360B6D4A4FB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494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45C8D-D26D-7A4A-A7D7-360B6D4A4FB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349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45C8D-D26D-7A4A-A7D7-360B6D4A4FB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874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45C8D-D26D-7A4A-A7D7-360B6D4A4F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860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45C8D-D26D-7A4A-A7D7-360B6D4A4F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160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021D4A75-7EFD-4EEB-A112-544AD8EB3F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0863" y="260350"/>
            <a:ext cx="5381625" cy="3027363"/>
          </a:xfrm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1ED8F4B4-6821-46A4-8D0B-76B4823F4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3124213"/>
            <a:ext cx="5486400" cy="54294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nb-NO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har char="-"/>
            </a:pPr>
            <a:endParaRPr lang="nb-NO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har char="-"/>
            </a:pPr>
            <a:endParaRPr lang="nb-NO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har char="-"/>
            </a:pPr>
            <a:endParaRPr lang="nb-NO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har char="-"/>
            </a:pPr>
            <a:endParaRPr lang="nb-NO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har char="-"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14125728-7A22-4BF4-B00B-E1A2B644A9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AF2B4-9C91-430E-914E-C6E71B6AA03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45C8D-D26D-7A4A-A7D7-360B6D4A4FB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747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45C8D-D26D-7A4A-A7D7-360B6D4A4FB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061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45C8D-D26D-7A4A-A7D7-360B6D4A4FB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935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45C8D-D26D-7A4A-A7D7-360B6D4A4FB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049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45C8D-D26D-7A4A-A7D7-360B6D4A4FB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305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362" y="1122364"/>
            <a:ext cx="11945281" cy="1812861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4000">
                <a:solidFill>
                  <a:schemeClr val="accent2"/>
                </a:solidFill>
                <a:latin typeface="+mn-lt"/>
                <a:ea typeface="Libre Baskerville" charset="0"/>
                <a:cs typeface="Libre Baskerville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" y="3144838"/>
            <a:ext cx="1106424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  <a:latin typeface="+mn-lt"/>
                <a:ea typeface="Libre Baskerville" charset="0"/>
                <a:cs typeface="Libre Baskerville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70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with box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947" y="609600"/>
            <a:ext cx="11568519" cy="899160"/>
          </a:xfrm>
          <a:prstGeom prst="rect">
            <a:avLst/>
          </a:prstGeom>
        </p:spPr>
        <p:txBody>
          <a:bodyPr anchor="t" anchorCtr="0"/>
          <a:lstStyle>
            <a:lvl1pPr algn="ctr">
              <a:defRPr sz="2800" b="0" i="0">
                <a:solidFill>
                  <a:schemeClr val="tx2"/>
                </a:solidFill>
                <a:latin typeface="Libre Baskerville" charset="0"/>
                <a:ea typeface="Libre Baskerville" charset="0"/>
                <a:cs typeface="Libre Baskerville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358" y="1637168"/>
            <a:ext cx="6789420" cy="45378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indent="0" algn="l">
              <a:buNone/>
              <a:defRPr sz="2400" b="0" i="0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l">
              <a:buNone/>
              <a:defRPr sz="2400" b="0" i="0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l">
              <a:buNone/>
              <a:defRPr sz="2400" b="0" i="0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l">
              <a:buNone/>
              <a:defRPr sz="2400" b="0" i="0">
                <a:latin typeface="Open Sans Light" charset="0"/>
                <a:ea typeface="Open Sans Light" charset="0"/>
                <a:cs typeface="Open Sans Light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45388" y="1648458"/>
            <a:ext cx="3932237" cy="751314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txBody>
          <a:bodyPr lIns="180000" tIns="180000" rIns="180000" bIns="180000">
            <a:spAutoFit/>
          </a:bodyPr>
          <a:lstStyle>
            <a:lvl1pPr marL="0" indent="0">
              <a:buNone/>
              <a:defRPr sz="1400">
                <a:solidFill>
                  <a:schemeClr val="accent4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 for box. This box will adapt its height as you type.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5106-2BAA-2143-BAAD-26BC6E1F2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67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or 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325106-2BAA-2143-BAAD-26BC6E1F200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2420" y="575439"/>
            <a:ext cx="11567160" cy="677291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accent2"/>
                </a:solidFill>
                <a:latin typeface="Libre Baskerville" charset="0"/>
                <a:ea typeface="Libre Baskerville" charset="0"/>
                <a:cs typeface="Libre Baskerville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1" y="4041424"/>
            <a:ext cx="3079044" cy="1433689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txBody>
          <a:bodyPr numCol="1" spcCol="360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 i="0">
                <a:solidFill>
                  <a:schemeClr val="accent3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None/>
              <a:defRPr b="0" i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>
              <a:buNone/>
              <a:defRPr b="0" i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>
              <a:buNone/>
              <a:defRPr b="0" i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>
              <a:buNone/>
              <a:defRPr b="0" i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PHOTO CAPTION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56479" y="4041422"/>
            <a:ext cx="3079044" cy="1422400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txBody>
          <a:bodyPr numCol="1" spcCol="360000"/>
          <a:lstStyle>
            <a:lvl1pPr marL="0" indent="0">
              <a:buNone/>
              <a:defRPr sz="1200" b="1" i="0">
                <a:solidFill>
                  <a:schemeClr val="accent3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None/>
              <a:defRPr b="0" i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>
              <a:buNone/>
              <a:defRPr b="0" i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>
              <a:buNone/>
              <a:defRPr b="0" i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>
              <a:buNone/>
              <a:defRPr b="0" i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PHOTO CAPTION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274757" y="4041422"/>
            <a:ext cx="3079044" cy="1422400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txBody>
          <a:bodyPr numCol="1" spcCol="360000"/>
          <a:lstStyle>
            <a:lvl1pPr marL="0" indent="0">
              <a:buNone/>
              <a:defRPr sz="1200" b="1" i="0">
                <a:solidFill>
                  <a:schemeClr val="accent3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None/>
              <a:defRPr b="0" i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>
              <a:buNone/>
              <a:defRPr b="0" i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>
              <a:buNone/>
              <a:defRPr b="0" i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>
              <a:buNone/>
              <a:defRPr b="0" i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PHOTO CAPTION</a:t>
            </a:r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47372" y="1716090"/>
            <a:ext cx="3069872" cy="21334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550128" y="1716090"/>
            <a:ext cx="3069872" cy="21334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283928" y="1716089"/>
            <a:ext cx="3069872" cy="2142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112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65289"/>
            <a:ext cx="5384800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65289"/>
            <a:ext cx="5384800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1698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748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or 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4"/>
          </p:nvPr>
        </p:nvSpPr>
        <p:spPr>
          <a:xfrm>
            <a:off x="3" y="338331"/>
            <a:ext cx="12191999" cy="61813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9414932" y="338331"/>
            <a:ext cx="2516717" cy="6190489"/>
          </a:xfrm>
          <a:prstGeom prst="rect">
            <a:avLst/>
          </a:prstGeom>
          <a:gradFill>
            <a:gsLst>
              <a:gs pos="0">
                <a:schemeClr val="accent2">
                  <a:alpha val="44000"/>
                </a:schemeClr>
              </a:gs>
              <a:gs pos="77000">
                <a:schemeClr val="bg1"/>
              </a:gs>
            </a:gsLst>
            <a:lin ang="5400000" scaled="1"/>
          </a:gradFill>
          <a:ln>
            <a:noFill/>
          </a:ln>
        </p:spPr>
        <p:txBody>
          <a:bodyPr bIns="1800000" anchor="ctr" anchorCtr="0"/>
          <a:lstStyle>
            <a:lvl1pPr marL="0" indent="0" algn="ctr">
              <a:buNone/>
              <a:defRPr lang="en-GB" sz="1350" dirty="0">
                <a:solidFill>
                  <a:schemeClr val="accent4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GB"/>
              <a:t>Click here to edit caption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1BAB-74B9-8443-8077-FE70360C8DCC}" type="datetime3">
              <a:rPr lang="en-US" smtClean="0"/>
              <a:t>10 September 2023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5106-2BAA-2143-BAAD-26BC6E1F200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16900" r="-703" b="42590"/>
          <a:stretch/>
        </p:blipFill>
        <p:spPr>
          <a:xfrm>
            <a:off x="9648000" y="5616000"/>
            <a:ext cx="2009477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6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s or 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96E0-9B4A-F841-92C4-F21185444FF1}" type="datetime3">
              <a:rPr lang="en-US" smtClean="0"/>
              <a:t>10 September 2023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325106-2BAA-2143-BAAD-26BC6E1F200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2420" y="575440"/>
            <a:ext cx="11567160" cy="677291"/>
          </a:xfrm>
          <a:prstGeom prst="rect">
            <a:avLst/>
          </a:prstGeom>
        </p:spPr>
        <p:txBody>
          <a:bodyPr/>
          <a:lstStyle>
            <a:lvl1pPr algn="ctr">
              <a:defRPr sz="2100">
                <a:solidFill>
                  <a:schemeClr val="accent2"/>
                </a:solidFill>
                <a:latin typeface="Libre Baskerville" charset="0"/>
                <a:ea typeface="Libre Baskerville" charset="0"/>
                <a:cs typeface="Libre Baskerville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2" y="4041426"/>
            <a:ext cx="3079044" cy="1433689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txBody>
          <a:bodyPr numCol="1" spcCol="36000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1" i="0">
                <a:solidFill>
                  <a:schemeClr val="accent3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342900" indent="0">
              <a:buNone/>
              <a:defRPr b="0" i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685800" indent="0">
              <a:buNone/>
              <a:defRPr b="0" i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028700" indent="0">
              <a:buNone/>
              <a:defRPr b="0" i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1371600" indent="0">
              <a:buNone/>
              <a:defRPr b="0" i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PHOTO CAPTION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56479" y="4041422"/>
            <a:ext cx="3079044" cy="1422400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txBody>
          <a:bodyPr numCol="1" spcCol="360000"/>
          <a:lstStyle>
            <a:lvl1pPr marL="0" indent="0">
              <a:buNone/>
              <a:defRPr sz="900" b="1" i="0">
                <a:solidFill>
                  <a:schemeClr val="accent3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342900" indent="0">
              <a:buNone/>
              <a:defRPr b="0" i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685800" indent="0">
              <a:buNone/>
              <a:defRPr b="0" i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028700" indent="0">
              <a:buNone/>
              <a:defRPr b="0" i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1371600" indent="0">
              <a:buNone/>
              <a:defRPr b="0" i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PHOTO CAPTION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274758" y="4041422"/>
            <a:ext cx="3079044" cy="1422400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txBody>
          <a:bodyPr numCol="1" spcCol="360000"/>
          <a:lstStyle>
            <a:lvl1pPr marL="0" indent="0">
              <a:buNone/>
              <a:defRPr sz="900" b="1" i="0">
                <a:solidFill>
                  <a:schemeClr val="accent3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342900" indent="0">
              <a:buNone/>
              <a:defRPr b="0" i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685800" indent="0">
              <a:buNone/>
              <a:defRPr b="0" i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028700" indent="0">
              <a:buNone/>
              <a:defRPr b="0" i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1371600" indent="0">
              <a:buNone/>
              <a:defRPr b="0" i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PHOTO CAPTION</a:t>
            </a:r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47372" y="1716092"/>
            <a:ext cx="3069872" cy="21334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550128" y="1716092"/>
            <a:ext cx="3069872" cy="21334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283928" y="1716091"/>
            <a:ext cx="3069872" cy="2142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403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844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336783-0783-E8B3-F31B-6BFFC9376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42526" y="1261892"/>
            <a:ext cx="5863366" cy="39463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1592" y="1276407"/>
            <a:ext cx="4910365" cy="103236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4000">
                <a:solidFill>
                  <a:schemeClr val="accent2"/>
                </a:solidFill>
                <a:latin typeface="+mn-lt"/>
                <a:ea typeface="Libre Baskerville" charset="0"/>
                <a:cs typeface="Libre Baskerville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1592" y="2740717"/>
            <a:ext cx="4910365" cy="5185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  <a:latin typeface="+mn-lt"/>
                <a:ea typeface="Libre Baskerville" charset="0"/>
                <a:cs typeface="Libre Baskerville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98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" y="575439"/>
            <a:ext cx="11567160" cy="677291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accent2"/>
                </a:solidFill>
                <a:latin typeface="+mn-lt"/>
                <a:ea typeface="Libre Baskerville" charset="0"/>
                <a:cs typeface="Libre Baskerville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" y="1825625"/>
            <a:ext cx="1156716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LucidaGrande" charset="0"/>
              <a:buChar char="&gt;"/>
              <a:defRPr sz="2400" b="0" i="0">
                <a:solidFill>
                  <a:schemeClr val="accent4"/>
                </a:solidFill>
                <a:latin typeface="+mn-lt"/>
                <a:ea typeface="Open Sans Light" charset="0"/>
                <a:cs typeface="Open Sans Light" charset="0"/>
              </a:defRPr>
            </a:lvl1pPr>
            <a:lvl2pPr marL="685800" indent="-228600">
              <a:buClr>
                <a:schemeClr val="accent1"/>
              </a:buClr>
              <a:buFont typeface=".HelveticaNeueDeskInterface-Regular" charset="-120"/>
              <a:buChar char="&gt;"/>
              <a:defRPr sz="2000" b="0" i="0">
                <a:solidFill>
                  <a:schemeClr val="accent4"/>
                </a:solidFill>
                <a:latin typeface="+mn-lt"/>
                <a:ea typeface="Open Sans Light" charset="0"/>
                <a:cs typeface="Open Sans Light" charset="0"/>
              </a:defRPr>
            </a:lvl2pPr>
            <a:lvl3pPr marL="1143000" indent="-228600">
              <a:buClr>
                <a:schemeClr val="accent1"/>
              </a:buClr>
              <a:buFont typeface=".HelveticaNeueDeskInterface-Regular" charset="-120"/>
              <a:buChar char="&gt;"/>
              <a:defRPr sz="1800" b="0" i="0">
                <a:solidFill>
                  <a:schemeClr val="accent4"/>
                </a:solidFill>
                <a:latin typeface="+mn-lt"/>
                <a:ea typeface="Open Sans Light" charset="0"/>
                <a:cs typeface="Open Sans Light" charset="0"/>
              </a:defRPr>
            </a:lvl3pPr>
            <a:lvl4pPr>
              <a:defRPr b="0" i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>
              <a:defRPr b="0" i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8508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r 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4"/>
          </p:nvPr>
        </p:nvSpPr>
        <p:spPr>
          <a:xfrm>
            <a:off x="2" y="366106"/>
            <a:ext cx="12191999" cy="61813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9023231" y="310551"/>
            <a:ext cx="3168768" cy="6209121"/>
          </a:xfrm>
          <a:prstGeom prst="rect">
            <a:avLst/>
          </a:prstGeom>
          <a:gradFill>
            <a:gsLst>
              <a:gs pos="0">
                <a:schemeClr val="accent2">
                  <a:alpha val="44000"/>
                </a:schemeClr>
              </a:gs>
              <a:gs pos="77000">
                <a:schemeClr val="bg1"/>
              </a:gs>
            </a:gsLst>
            <a:lin ang="5400000" scaled="1"/>
          </a:gradFill>
          <a:ln>
            <a:noFill/>
          </a:ln>
        </p:spPr>
        <p:txBody>
          <a:bodyPr bIns="1800000" anchor="ctr" anchorCtr="0"/>
          <a:lstStyle>
            <a:lvl1pPr marL="0" indent="0" algn="ctr">
              <a:buNone/>
              <a:defRPr lang="en-GB" sz="1800" dirty="0">
                <a:solidFill>
                  <a:schemeClr val="accent4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GB" dirty="0"/>
              <a:t>Click here to edit caption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16900" r="-703" b="42590"/>
          <a:stretch/>
        </p:blipFill>
        <p:spPr>
          <a:xfrm>
            <a:off x="10506970" y="5711227"/>
            <a:ext cx="162464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0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with box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947" y="609600"/>
            <a:ext cx="11568519" cy="899160"/>
          </a:xfrm>
          <a:prstGeom prst="rect">
            <a:avLst/>
          </a:prstGeom>
        </p:spPr>
        <p:txBody>
          <a:bodyPr anchor="t" anchorCtr="0"/>
          <a:lstStyle>
            <a:lvl1pPr algn="ctr">
              <a:defRPr sz="2800" b="0" i="0">
                <a:solidFill>
                  <a:schemeClr val="tx2"/>
                </a:solidFill>
                <a:latin typeface="+mn-lt"/>
                <a:ea typeface="Libre Baskerville" charset="0"/>
                <a:cs typeface="Libre Baskerville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358" y="1637168"/>
            <a:ext cx="6789420" cy="45378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>
                <a:latin typeface="+mn-lt"/>
                <a:ea typeface="Open Sans Light" charset="0"/>
                <a:cs typeface="Open Sans Light" charset="0"/>
              </a:defRPr>
            </a:lvl1pPr>
            <a:lvl2pPr marL="457200" indent="0" algn="l">
              <a:buNone/>
              <a:defRPr sz="2400" b="0" i="0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l">
              <a:buNone/>
              <a:defRPr sz="2400" b="0" i="0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l">
              <a:buNone/>
              <a:defRPr sz="2400" b="0" i="0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l">
              <a:buNone/>
              <a:defRPr sz="2400" b="0" i="0">
                <a:latin typeface="Open Sans Light" charset="0"/>
                <a:ea typeface="Open Sans Light" charset="0"/>
                <a:cs typeface="Open Sans Light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45388" y="1648458"/>
            <a:ext cx="3932237" cy="751314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txBody>
          <a:bodyPr lIns="180000" tIns="180000" rIns="180000" bIns="180000">
            <a:spAutoFit/>
          </a:bodyPr>
          <a:lstStyle>
            <a:lvl1pPr marL="0" indent="0">
              <a:buNone/>
              <a:defRPr sz="1400">
                <a:solidFill>
                  <a:schemeClr val="accent4"/>
                </a:solidFill>
                <a:latin typeface="+mn-lt"/>
                <a:ea typeface="Open Sans" charset="0"/>
                <a:cs typeface="Open Sans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for box. This box will adapt its height as you type.</a:t>
            </a:r>
          </a:p>
        </p:txBody>
      </p:sp>
    </p:spTree>
    <p:extLst>
      <p:ext uri="{BB962C8B-B14F-4D97-AF65-F5344CB8AC3E}">
        <p14:creationId xmlns:p14="http://schemas.microsoft.com/office/powerpoint/2010/main" val="1681569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or 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2420" y="575439"/>
            <a:ext cx="11567160" cy="677291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accent2"/>
                </a:solidFill>
                <a:latin typeface="+mn-lt"/>
                <a:ea typeface="Libre Baskerville" charset="0"/>
                <a:cs typeface="Libre Baskerville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1" y="4041424"/>
            <a:ext cx="3079044" cy="1433689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txBody>
          <a:bodyPr numCol="1" spcCol="360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 i="0">
                <a:solidFill>
                  <a:schemeClr val="accent3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None/>
              <a:defRPr b="0" i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>
              <a:buNone/>
              <a:defRPr b="0" i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>
              <a:buNone/>
              <a:defRPr b="0" i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>
              <a:buNone/>
              <a:defRPr b="0" i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PHOTO CAPTION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56479" y="4041422"/>
            <a:ext cx="3079044" cy="1422400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txBody>
          <a:bodyPr numCol="1" spcCol="360000"/>
          <a:lstStyle>
            <a:lvl1pPr marL="0" indent="0">
              <a:buNone/>
              <a:defRPr sz="1200" b="1" i="0">
                <a:solidFill>
                  <a:schemeClr val="accent3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None/>
              <a:defRPr b="0" i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>
              <a:buNone/>
              <a:defRPr b="0" i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>
              <a:buNone/>
              <a:defRPr b="0" i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>
              <a:buNone/>
              <a:defRPr b="0" i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PHOTO CAPTION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274757" y="4041422"/>
            <a:ext cx="3079044" cy="1422400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txBody>
          <a:bodyPr numCol="1" spcCol="360000"/>
          <a:lstStyle>
            <a:lvl1pPr marL="0" indent="0">
              <a:buNone/>
              <a:defRPr sz="1200" b="1" i="0">
                <a:solidFill>
                  <a:schemeClr val="accent3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None/>
              <a:defRPr b="0" i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>
              <a:buNone/>
              <a:defRPr b="0" i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>
              <a:buNone/>
              <a:defRPr b="0" i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>
              <a:buNone/>
              <a:defRPr b="0" i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PHOTO CAPTION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47372" y="1716090"/>
            <a:ext cx="3069872" cy="21334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550128" y="1716090"/>
            <a:ext cx="3069872" cy="21334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283928" y="1716089"/>
            <a:ext cx="3069872" cy="2142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64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362" y="1122364"/>
            <a:ext cx="11945281" cy="1812861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4000">
                <a:solidFill>
                  <a:schemeClr val="accent2"/>
                </a:solidFill>
                <a:latin typeface="Libre Baskerville" charset="0"/>
                <a:ea typeface="Libre Baskerville" charset="0"/>
                <a:cs typeface="Libre Baskerville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" y="3144838"/>
            <a:ext cx="1106424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  <a:latin typeface="Libre Baskerville" charset="0"/>
                <a:ea typeface="Libre Baskerville" charset="0"/>
                <a:cs typeface="Libre Baskerville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5106-2BAA-2143-BAAD-26BC6E1F2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98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" y="575439"/>
            <a:ext cx="11567160" cy="677291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accent2"/>
                </a:solidFill>
                <a:latin typeface="Libre Baskerville" charset="0"/>
                <a:ea typeface="Libre Baskerville" charset="0"/>
                <a:cs typeface="Libre Baskerville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" y="1825625"/>
            <a:ext cx="1156716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LucidaGrande" charset="0"/>
              <a:buChar char="&gt;"/>
              <a:defRPr sz="2400" b="0" i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>
              <a:buClr>
                <a:schemeClr val="accent1"/>
              </a:buClr>
              <a:buFont typeface=".HelveticaNeueDeskInterface-Regular" charset="-120"/>
              <a:buChar char="&gt;"/>
              <a:defRPr sz="2000" b="0" i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>
              <a:buClr>
                <a:schemeClr val="accent1"/>
              </a:buClr>
              <a:buFont typeface=".HelveticaNeueDeskInterface-Regular" charset="-120"/>
              <a:buChar char="&gt;"/>
              <a:defRPr sz="1800" b="0" i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>
              <a:defRPr b="0" i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>
              <a:defRPr b="0" i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5106-2BAA-2143-BAAD-26BC6E1F2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33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r 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4"/>
          </p:nvPr>
        </p:nvSpPr>
        <p:spPr>
          <a:xfrm>
            <a:off x="2" y="338329"/>
            <a:ext cx="12191999" cy="61813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9414932" y="338329"/>
            <a:ext cx="2516717" cy="6190489"/>
          </a:xfrm>
          <a:prstGeom prst="rect">
            <a:avLst/>
          </a:prstGeom>
          <a:gradFill>
            <a:gsLst>
              <a:gs pos="0">
                <a:schemeClr val="accent2">
                  <a:alpha val="44000"/>
                </a:schemeClr>
              </a:gs>
              <a:gs pos="77000">
                <a:schemeClr val="bg1"/>
              </a:gs>
            </a:gsLst>
            <a:lin ang="5400000" scaled="1"/>
          </a:gradFill>
          <a:ln>
            <a:noFill/>
          </a:ln>
        </p:spPr>
        <p:txBody>
          <a:bodyPr bIns="1800000" anchor="ctr" anchorCtr="0"/>
          <a:lstStyle>
            <a:lvl1pPr marL="0" indent="0" algn="ctr">
              <a:buNone/>
              <a:defRPr lang="en-GB" sz="1800" dirty="0">
                <a:solidFill>
                  <a:schemeClr val="accent4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GB"/>
              <a:t>Click here to edit caption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5106-2BAA-2143-BAAD-26BC6E1F200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16900" r="-703" b="42590"/>
          <a:stretch/>
        </p:blipFill>
        <p:spPr>
          <a:xfrm>
            <a:off x="9648000" y="5616000"/>
            <a:ext cx="2009477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549242"/>
            <a:ext cx="12192000" cy="308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       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3087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9809729" y="6579507"/>
            <a:ext cx="307238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b="0" i="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EUROPEAN FREE TRADE ASSOCIATION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16900" r="-703" b="42590"/>
          <a:stretch/>
        </p:blipFill>
        <p:spPr>
          <a:xfrm>
            <a:off x="10539404" y="5685242"/>
            <a:ext cx="1613034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9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5" r:id="rId4"/>
    <p:sldLayoutId id="2147483656" r:id="rId5"/>
    <p:sldLayoutId id="2147483657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549242"/>
            <a:ext cx="12192000" cy="308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       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99936" y="6547104"/>
            <a:ext cx="2792131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638" y="6556248"/>
            <a:ext cx="147254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EF325106-2BAA-2143-BAAD-26BC6E1F200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3087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9119616" y="6581001"/>
            <a:ext cx="30723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0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EUROPEAN FREE TRADE ASSOCIATION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0B1F41D4-64C9-4991-A68D-336160D8AD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b="8724"/>
          <a:stretch/>
        </p:blipFill>
        <p:spPr>
          <a:xfrm>
            <a:off x="9899572" y="5539395"/>
            <a:ext cx="1512471" cy="91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e-of-the-union.ec.europa.eu/index_en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0357D-2C81-439C-9371-2BF504BD0E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Nytt</a:t>
            </a:r>
            <a:r>
              <a:rPr lang="en-GB" dirty="0"/>
              <a:t> </a:t>
            </a:r>
            <a:r>
              <a:rPr lang="en-GB" dirty="0" err="1"/>
              <a:t>fra</a:t>
            </a:r>
            <a:r>
              <a:rPr lang="en-GB" dirty="0"/>
              <a:t> EU </a:t>
            </a:r>
            <a:r>
              <a:rPr lang="en-GB" dirty="0" err="1"/>
              <a:t>på</a:t>
            </a:r>
            <a:r>
              <a:rPr lang="en-GB" dirty="0"/>
              <a:t> det </a:t>
            </a:r>
            <a:r>
              <a:rPr lang="en-GB" dirty="0" err="1"/>
              <a:t>digitale</a:t>
            </a:r>
            <a:r>
              <a:rPr lang="en-GB" dirty="0"/>
              <a:t> </a:t>
            </a:r>
            <a:r>
              <a:rPr lang="en-GB" dirty="0" err="1"/>
              <a:t>området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69B98-8070-40B7-8599-54228290E2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600" dirty="0"/>
              <a:t>Forum </a:t>
            </a:r>
            <a:r>
              <a:rPr lang="en-GB" sz="2600" dirty="0" err="1"/>
              <a:t>Rettsinformatikk</a:t>
            </a:r>
            <a:r>
              <a:rPr lang="en-GB" sz="2600" dirty="0"/>
              <a:t>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ABB61-68B2-4751-A834-21278F4B4D9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5638" y="6556248"/>
            <a:ext cx="1472540" cy="301752"/>
          </a:xfrm>
          <a:prstGeom prst="rect">
            <a:avLst/>
          </a:prstGeom>
        </p:spPr>
        <p:txBody>
          <a:bodyPr/>
          <a:lstStyle/>
          <a:p>
            <a:fld id="{EF325106-2BAA-2143-BAAD-26BC6E1F2002}" type="slidenum">
              <a:rPr lang="en-GB" smtClean="0"/>
              <a:t>1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2D85E5-C1C9-F912-6B74-D10CC30D8DAF}"/>
              </a:ext>
            </a:extLst>
          </p:cNvPr>
          <p:cNvSpPr txBox="1"/>
          <p:nvPr/>
        </p:nvSpPr>
        <p:spPr>
          <a:xfrm>
            <a:off x="823403" y="4985660"/>
            <a:ext cx="52725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3"/>
                </a:solidFill>
              </a:rPr>
              <a:t>Trond Helge Bårdsen</a:t>
            </a:r>
            <a:br>
              <a:rPr lang="en-GB" sz="2400" dirty="0">
                <a:solidFill>
                  <a:schemeClr val="accent3"/>
                </a:solidFill>
              </a:rPr>
            </a:br>
            <a:r>
              <a:rPr lang="en-GB" sz="2400" dirty="0">
                <a:solidFill>
                  <a:schemeClr val="accent3"/>
                </a:solidFill>
              </a:rPr>
              <a:t>Senior Officer  -  Internal Market Division</a:t>
            </a:r>
            <a:br>
              <a:rPr lang="en-GB" sz="2400" dirty="0">
                <a:solidFill>
                  <a:schemeClr val="accent3"/>
                </a:solidFill>
              </a:rPr>
            </a:br>
            <a:r>
              <a:rPr lang="en-GB" sz="2400" dirty="0">
                <a:solidFill>
                  <a:schemeClr val="accent3"/>
                </a:solidFill>
              </a:rPr>
              <a:t>EFTA - European Free Trade Association</a:t>
            </a:r>
          </a:p>
          <a:p>
            <a:r>
              <a:rPr lang="en-GB" sz="2400" b="1" dirty="0">
                <a:solidFill>
                  <a:schemeClr val="accent3"/>
                </a:solidFill>
              </a:rPr>
              <a:t>tba@efta.int</a:t>
            </a:r>
            <a:endParaRPr lang="en-GB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86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1398FB-8633-5C04-5FE3-D9BEACADF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18" t="23509" r="7434" b="10527"/>
          <a:stretch/>
        </p:blipFill>
        <p:spPr>
          <a:xfrm>
            <a:off x="312420" y="1252730"/>
            <a:ext cx="11616397" cy="516010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33E205B-1312-53AD-4DBE-81AF8EB7D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575439"/>
            <a:ext cx="11567160" cy="677291"/>
          </a:xfrm>
        </p:spPr>
        <p:txBody>
          <a:bodyPr/>
          <a:lstStyle/>
          <a:p>
            <a:r>
              <a:rPr lang="en-GB" dirty="0" err="1"/>
              <a:t>Gjennomføringsrettsakter</a:t>
            </a:r>
            <a:r>
              <a:rPr lang="en-GB" dirty="0"/>
              <a:t> DSA</a:t>
            </a:r>
          </a:p>
        </p:txBody>
      </p:sp>
    </p:spTree>
    <p:extLst>
      <p:ext uri="{BB962C8B-B14F-4D97-AF65-F5344CB8AC3E}">
        <p14:creationId xmlns:p14="http://schemas.microsoft.com/office/powerpoint/2010/main" val="2350815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1B30B-8788-DE17-D572-A9434D873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Gjennomføringsrettsakter</a:t>
            </a:r>
            <a:r>
              <a:rPr lang="en-GB" dirty="0"/>
              <a:t> DMA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ED2D02-D204-3C36-61A9-97768E65A1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16" t="18267" r="7335" b="12456"/>
          <a:stretch/>
        </p:blipFill>
        <p:spPr>
          <a:xfrm>
            <a:off x="312420" y="1237174"/>
            <a:ext cx="11620706" cy="524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1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BF211-F314-18F1-ADDC-A6B693604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Brussel-</a:t>
            </a:r>
            <a:r>
              <a:rPr lang="en-GB" dirty="0" err="1"/>
              <a:t>effekten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markedstilpasning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230588-35A6-E863-D2B3-82AC3FBA7C6E}"/>
              </a:ext>
            </a:extLst>
          </p:cNvPr>
          <p:cNvSpPr txBox="1"/>
          <p:nvPr/>
        </p:nvSpPr>
        <p:spPr>
          <a:xfrm>
            <a:off x="312420" y="1263506"/>
            <a:ext cx="6094428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i="0" dirty="0">
                <a:solidFill>
                  <a:srgbClr val="DC0228"/>
                </a:solidFill>
                <a:effectLst/>
                <a:latin typeface="-apple-system"/>
              </a:rPr>
              <a:t>PRO Article</a:t>
            </a:r>
            <a:endParaRPr lang="en-GB" b="1" i="0" dirty="0">
              <a:solidFill>
                <a:srgbClr val="4A4A4A"/>
              </a:solidFill>
              <a:effectLst/>
              <a:latin typeface="-apple-system"/>
            </a:endParaRPr>
          </a:p>
          <a:p>
            <a:pPr algn="l"/>
            <a:r>
              <a:rPr lang="en-GB" b="1" i="0" dirty="0">
                <a:solidFill>
                  <a:srgbClr val="363636"/>
                </a:solidFill>
                <a:effectLst/>
                <a:latin typeface="-apple-system"/>
              </a:rPr>
              <a:t>Google to require disclosure of AI use in political ads</a:t>
            </a:r>
          </a:p>
          <a:p>
            <a:pPr algn="l"/>
            <a:endParaRPr lang="en-GB" sz="900" b="0" i="0" dirty="0">
              <a:solidFill>
                <a:srgbClr val="4A4A4A"/>
              </a:solidFill>
              <a:effectLst/>
              <a:latin typeface="-apple-system"/>
            </a:endParaRPr>
          </a:p>
          <a:p>
            <a:pPr algn="l"/>
            <a:r>
              <a:rPr lang="en-GB" b="0" i="0" dirty="0">
                <a:solidFill>
                  <a:srgbClr val="4A4A4A"/>
                </a:solidFill>
                <a:effectLst/>
                <a:latin typeface="-apple-system"/>
              </a:rPr>
              <a:t>Starting in November, Google will mandate all political advertisements label the use of artificial intelligence tools and synthetic content in their videos, images and audio.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E4983A-5264-4E24-9865-F9180C3670AB}"/>
              </a:ext>
            </a:extLst>
          </p:cNvPr>
          <p:cNvSpPr txBox="1"/>
          <p:nvPr/>
        </p:nvSpPr>
        <p:spPr>
          <a:xfrm>
            <a:off x="312420" y="3595277"/>
            <a:ext cx="52130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0" i="0" dirty="0">
                <a:effectLst/>
                <a:latin typeface="Graphik"/>
              </a:rPr>
              <a:t>23 August 2023</a:t>
            </a:r>
          </a:p>
          <a:p>
            <a:pPr algn="ctr"/>
            <a:r>
              <a:rPr lang="en-GB" b="1" i="0" dirty="0">
                <a:effectLst/>
                <a:latin typeface="Graphik"/>
              </a:rPr>
              <a:t>New features and transparency measures for </a:t>
            </a:r>
            <a:r>
              <a:rPr lang="en-GB" b="1" i="0" dirty="0" err="1">
                <a:effectLst/>
                <a:latin typeface="Graphik"/>
              </a:rPr>
              <a:t>Snapchatters</a:t>
            </a:r>
            <a:r>
              <a:rPr lang="en-GB" b="1" i="0" dirty="0">
                <a:effectLst/>
                <a:latin typeface="Graphik"/>
              </a:rPr>
              <a:t> in the European Union to comply with the Digital Services Act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B3B16E-904B-53F5-AED8-1F2CC3DC492F}"/>
              </a:ext>
            </a:extLst>
          </p:cNvPr>
          <p:cNvSpPr txBox="1"/>
          <p:nvPr/>
        </p:nvSpPr>
        <p:spPr>
          <a:xfrm>
            <a:off x="6233475" y="3444696"/>
            <a:ext cx="60944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0" i="0" dirty="0">
                <a:solidFill>
                  <a:srgbClr val="8A8B91"/>
                </a:solidFill>
                <a:effectLst/>
                <a:latin typeface="TikTokFont-Regular"/>
              </a:rPr>
              <a:t>Aug 4, 2023</a:t>
            </a:r>
            <a:endParaRPr lang="en-GB" b="0" i="0" dirty="0">
              <a:solidFill>
                <a:srgbClr val="000000"/>
              </a:solidFill>
              <a:effectLst/>
              <a:latin typeface="TikTokFont-Regular"/>
            </a:endParaRPr>
          </a:p>
          <a:p>
            <a:pPr algn="l"/>
            <a:r>
              <a:rPr lang="en-GB" b="1" i="0" dirty="0">
                <a:solidFill>
                  <a:srgbClr val="000000"/>
                </a:solidFill>
                <a:effectLst/>
                <a:latin typeface="TikTokDisplayFont-Bold"/>
              </a:rPr>
              <a:t>An update on fulfilling our commitments under the Digital Services Act</a:t>
            </a:r>
          </a:p>
        </p:txBody>
      </p:sp>
      <p:pic>
        <p:nvPicPr>
          <p:cNvPr id="3074" name="Picture 2" descr="Tiktok tik tok musically logo icon Social media icons set ...">
            <a:extLst>
              <a:ext uri="{FF2B5EF4-FFF2-40B4-BE49-F238E27FC236}">
                <a16:creationId xmlns:a16="http://schemas.microsoft.com/office/drawing/2014/main" id="{9934CD2E-738A-7674-50E1-96CF66ACA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389" y="2936766"/>
            <a:ext cx="619812" cy="61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napchat Logo and symbol, meaning, history, PNG, brand">
            <a:extLst>
              <a:ext uri="{FF2B5EF4-FFF2-40B4-BE49-F238E27FC236}">
                <a16:creationId xmlns:a16="http://schemas.microsoft.com/office/drawing/2014/main" id="{B084B786-6B37-B262-C588-FEDD0A4E9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" y="3310810"/>
            <a:ext cx="1102936" cy="62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7BEF8A5-6D9C-D506-51D1-D92BE6D66BD1}"/>
              </a:ext>
            </a:extLst>
          </p:cNvPr>
          <p:cNvSpPr txBox="1"/>
          <p:nvPr/>
        </p:nvSpPr>
        <p:spPr>
          <a:xfrm>
            <a:off x="3838045" y="4894684"/>
            <a:ext cx="616513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GB" b="0" i="0" dirty="0">
                <a:solidFill>
                  <a:srgbClr val="202124"/>
                </a:solidFill>
                <a:effectLst/>
                <a:latin typeface="Google Sans Display"/>
              </a:rPr>
            </a:br>
            <a:r>
              <a:rPr lang="en-GB" b="0" i="0" dirty="0">
                <a:solidFill>
                  <a:srgbClr val="202124"/>
                </a:solidFill>
                <a:effectLst/>
                <a:latin typeface="Google Sans Display"/>
              </a:rPr>
              <a:t>Find </a:t>
            </a:r>
            <a:r>
              <a:rPr lang="en-GB" b="0" i="0" dirty="0">
                <a:solidFill>
                  <a:srgbClr val="1A73E8"/>
                </a:solidFill>
                <a:effectLst/>
                <a:latin typeface="Google Sans Display"/>
              </a:rPr>
              <a:t>reporting &amp; appeal tools</a:t>
            </a:r>
            <a:endParaRPr lang="en-GB" b="0" i="0" dirty="0">
              <a:solidFill>
                <a:srgbClr val="202124"/>
              </a:solidFill>
              <a:effectLst/>
              <a:latin typeface="Google Sans Display"/>
            </a:endParaRPr>
          </a:p>
          <a:p>
            <a:pPr algn="ctr"/>
            <a:r>
              <a:rPr lang="en-GB" b="0" i="0" dirty="0">
                <a:solidFill>
                  <a:srgbClr val="5F6368"/>
                </a:solidFill>
                <a:effectLst/>
                <a:latin typeface="Google Sans Text"/>
              </a:rPr>
              <a:t>We've created a dedicated page to help you find ways to report harmful content on several of our products and services. These tools are important and we work hard to get them right.</a:t>
            </a:r>
          </a:p>
        </p:txBody>
      </p:sp>
      <p:pic>
        <p:nvPicPr>
          <p:cNvPr id="3084" name="Picture 12" descr="Google Logo 2020 Logo PNG vector in SVG, PDF, AI, CDR format">
            <a:extLst>
              <a:ext uri="{FF2B5EF4-FFF2-40B4-BE49-F238E27FC236}">
                <a16:creationId xmlns:a16="http://schemas.microsoft.com/office/drawing/2014/main" id="{C84742F5-6E91-B4B9-42A6-2DEBE76F40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51" b="30618"/>
          <a:stretch/>
        </p:blipFill>
        <p:spPr bwMode="auto">
          <a:xfrm>
            <a:off x="3838045" y="5164621"/>
            <a:ext cx="1265970" cy="39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FE9E45A-13EA-F773-602F-BB9AEC4E6DD6}"/>
              </a:ext>
            </a:extLst>
          </p:cNvPr>
          <p:cNvSpPr txBox="1"/>
          <p:nvPr/>
        </p:nvSpPr>
        <p:spPr>
          <a:xfrm>
            <a:off x="7296151" y="1495753"/>
            <a:ext cx="44004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dirty="0">
                <a:solidFill>
                  <a:schemeClr val="accent3"/>
                </a:solidFill>
                <a:latin typeface="Helvetica Neue"/>
              </a:rPr>
              <a:t>AI</a:t>
            </a:r>
            <a:endParaRPr lang="en-GB" b="0" i="0" dirty="0">
              <a:solidFill>
                <a:schemeClr val="accent3"/>
              </a:solidFill>
              <a:effectLst/>
              <a:latin typeface="Helvetica Neue"/>
            </a:endParaRPr>
          </a:p>
          <a:p>
            <a:pPr algn="l"/>
            <a:r>
              <a:rPr lang="en-GB" b="1" i="0" dirty="0">
                <a:solidFill>
                  <a:srgbClr val="000000"/>
                </a:solidFill>
                <a:effectLst/>
                <a:latin typeface="aktiv-grotesk"/>
              </a:rPr>
              <a:t>Meta confirms AI ‘off-switch’ incoming to Facebook, Instagram in Europe</a:t>
            </a:r>
          </a:p>
        </p:txBody>
      </p:sp>
      <p:pic>
        <p:nvPicPr>
          <p:cNvPr id="3086" name="Picture 14" descr="TechCrunch | Startup and Technology News">
            <a:extLst>
              <a:ext uri="{FF2B5EF4-FFF2-40B4-BE49-F238E27FC236}">
                <a16:creationId xmlns:a16="http://schemas.microsoft.com/office/drawing/2014/main" id="{75CD5B34-6310-2F5D-B659-5B22A6369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84" y="1710746"/>
            <a:ext cx="556967" cy="55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255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36E6-8E2E-16F0-3EF7-5DBC400C9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Øvrig</a:t>
            </a:r>
            <a:r>
              <a:rPr lang="en-GB" dirty="0"/>
              <a:t> </a:t>
            </a:r>
            <a:r>
              <a:rPr lang="en-GB" dirty="0" err="1"/>
              <a:t>innholdsregulering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Internett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8396F-17CA-6D9C-259B-47964A360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512801"/>
            <a:ext cx="11879580" cy="4351338"/>
          </a:xfrm>
        </p:spPr>
        <p:txBody>
          <a:bodyPr/>
          <a:lstStyle/>
          <a:p>
            <a:r>
              <a:rPr lang="en-GB" dirty="0" err="1"/>
              <a:t>Mediefrihetsforordningen</a:t>
            </a:r>
            <a:r>
              <a:rPr lang="en-GB" dirty="0"/>
              <a:t> (EMFA)</a:t>
            </a:r>
          </a:p>
          <a:p>
            <a:pPr lvl="1"/>
            <a:r>
              <a:rPr lang="en-GB" dirty="0"/>
              <a:t>CULT </a:t>
            </a:r>
            <a:r>
              <a:rPr lang="en-GB" dirty="0" err="1"/>
              <a:t>komiteen</a:t>
            </a:r>
            <a:r>
              <a:rPr lang="en-GB" dirty="0"/>
              <a:t> </a:t>
            </a:r>
            <a:r>
              <a:rPr lang="en-GB" dirty="0" err="1"/>
              <a:t>vedtok</a:t>
            </a:r>
            <a:r>
              <a:rPr lang="en-GB" dirty="0"/>
              <a:t> sin rapport 7. </a:t>
            </a:r>
            <a:r>
              <a:rPr lang="en-GB" dirty="0" err="1"/>
              <a:t>september</a:t>
            </a:r>
            <a:r>
              <a:rPr lang="en-GB" dirty="0"/>
              <a:t> 2023</a:t>
            </a:r>
          </a:p>
          <a:p>
            <a:pPr lvl="1"/>
            <a:r>
              <a:rPr lang="en-GB" dirty="0" err="1"/>
              <a:t>Rådet</a:t>
            </a:r>
            <a:r>
              <a:rPr lang="en-GB" dirty="0"/>
              <a:t> </a:t>
            </a:r>
            <a:r>
              <a:rPr lang="en-GB" dirty="0" err="1"/>
              <a:t>vedtok</a:t>
            </a:r>
            <a:r>
              <a:rPr lang="en-GB" dirty="0"/>
              <a:t> </a:t>
            </a:r>
            <a:r>
              <a:rPr lang="en-GB" dirty="0" err="1"/>
              <a:t>sitt</a:t>
            </a:r>
            <a:r>
              <a:rPr lang="en-GB" dirty="0"/>
              <a:t> </a:t>
            </a:r>
            <a:r>
              <a:rPr lang="en-GB" dirty="0" err="1"/>
              <a:t>forhandlingsmandat</a:t>
            </a:r>
            <a:r>
              <a:rPr lang="en-GB" dirty="0"/>
              <a:t> 21. </a:t>
            </a:r>
            <a:r>
              <a:rPr lang="en-GB" dirty="0" err="1"/>
              <a:t>juni</a:t>
            </a:r>
            <a:r>
              <a:rPr lang="en-GB" dirty="0"/>
              <a:t> 2023</a:t>
            </a:r>
          </a:p>
          <a:p>
            <a:pPr lvl="1"/>
            <a:r>
              <a:rPr lang="en-GB" dirty="0" err="1"/>
              <a:t>Unntak</a:t>
            </a:r>
            <a:r>
              <a:rPr lang="en-GB" dirty="0"/>
              <a:t> for </a:t>
            </a:r>
            <a:r>
              <a:rPr lang="en-GB" dirty="0" err="1"/>
              <a:t>redaksjonelt</a:t>
            </a:r>
            <a:r>
              <a:rPr lang="en-GB" dirty="0"/>
              <a:t> </a:t>
            </a:r>
            <a:r>
              <a:rPr lang="en-GB" dirty="0" err="1"/>
              <a:t>medieinnhold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EØS EFTA-</a:t>
            </a:r>
            <a:r>
              <a:rPr lang="en-GB" dirty="0" err="1"/>
              <a:t>kommentar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EMFA </a:t>
            </a:r>
            <a:r>
              <a:rPr lang="en-GB" dirty="0" err="1"/>
              <a:t>publisert</a:t>
            </a:r>
            <a:r>
              <a:rPr lang="en-GB" dirty="0"/>
              <a:t> 22. </a:t>
            </a:r>
            <a:r>
              <a:rPr lang="en-GB" dirty="0" err="1"/>
              <a:t>mai</a:t>
            </a:r>
            <a:r>
              <a:rPr lang="en-GB" dirty="0"/>
              <a:t> 2023 </a:t>
            </a:r>
          </a:p>
          <a:p>
            <a:pPr marL="457200" lvl="1" indent="0">
              <a:buNone/>
            </a:pPr>
            <a:endParaRPr lang="en-GB" sz="800" dirty="0"/>
          </a:p>
          <a:p>
            <a:r>
              <a:rPr lang="en-GB" dirty="0" err="1"/>
              <a:t>Forordning</a:t>
            </a:r>
            <a:r>
              <a:rPr lang="en-GB" dirty="0"/>
              <a:t> om </a:t>
            </a:r>
            <a:r>
              <a:rPr lang="en-GB" dirty="0" err="1"/>
              <a:t>åpenhet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målretting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politisk</a:t>
            </a:r>
            <a:r>
              <a:rPr lang="en-GB" dirty="0"/>
              <a:t> </a:t>
            </a:r>
            <a:r>
              <a:rPr lang="en-GB" dirty="0" err="1"/>
              <a:t>reklame</a:t>
            </a:r>
            <a:endParaRPr lang="en-GB" dirty="0"/>
          </a:p>
          <a:p>
            <a:pPr lvl="1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trilogforhandling</a:t>
            </a:r>
            <a:r>
              <a:rPr lang="en-GB" dirty="0"/>
              <a:t> 27. </a:t>
            </a:r>
            <a:r>
              <a:rPr lang="en-GB" dirty="0" err="1"/>
              <a:t>juni</a:t>
            </a:r>
            <a:r>
              <a:rPr lang="en-GB" dirty="0"/>
              <a:t> 2023</a:t>
            </a:r>
          </a:p>
          <a:p>
            <a:pPr lvl="1"/>
            <a:r>
              <a:rPr lang="en-GB" dirty="0" err="1"/>
              <a:t>Definsisjoner</a:t>
            </a:r>
            <a:r>
              <a:rPr lang="en-GB" dirty="0"/>
              <a:t> (</a:t>
            </a:r>
            <a:r>
              <a:rPr lang="en-GB" dirty="0" err="1"/>
              <a:t>politisk</a:t>
            </a:r>
            <a:r>
              <a:rPr lang="en-GB" dirty="0"/>
              <a:t> </a:t>
            </a:r>
            <a:r>
              <a:rPr lang="en-GB" dirty="0" err="1"/>
              <a:t>reklame</a:t>
            </a:r>
            <a:r>
              <a:rPr lang="en-GB" dirty="0"/>
              <a:t>, </a:t>
            </a:r>
            <a:r>
              <a:rPr lang="en-GB" dirty="0" err="1"/>
              <a:t>målretningsteknikker</a:t>
            </a:r>
            <a:r>
              <a:rPr lang="en-GB" dirty="0"/>
              <a:t> mv.)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virkeområde</a:t>
            </a:r>
            <a:endParaRPr lang="en-GB" dirty="0"/>
          </a:p>
          <a:p>
            <a:pPr marL="457200" lvl="1" indent="0">
              <a:buNone/>
            </a:pPr>
            <a:endParaRPr lang="en-GB" sz="800" dirty="0"/>
          </a:p>
          <a:p>
            <a:r>
              <a:rPr lang="nb-NO" dirty="0"/>
              <a:t>Forordning for å forebygge og bekjempe seksuelle overgrep mot barn (CSAM)</a:t>
            </a:r>
          </a:p>
          <a:p>
            <a:pPr lvl="1"/>
            <a:r>
              <a:rPr lang="en-GB" dirty="0"/>
              <a:t>LIBE </a:t>
            </a:r>
            <a:r>
              <a:rPr lang="en-GB" dirty="0" err="1"/>
              <a:t>komiteen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vedta</a:t>
            </a:r>
            <a:r>
              <a:rPr lang="en-GB" dirty="0"/>
              <a:t> sin rapport 21. </a:t>
            </a:r>
            <a:r>
              <a:rPr lang="en-GB" dirty="0" err="1"/>
              <a:t>september</a:t>
            </a:r>
            <a:r>
              <a:rPr lang="en-GB" dirty="0"/>
              <a:t> 2023 - </a:t>
            </a:r>
            <a:r>
              <a:rPr lang="en-GB" dirty="0" err="1"/>
              <a:t>Justis</a:t>
            </a:r>
            <a:r>
              <a:rPr lang="en-GB" dirty="0"/>
              <a:t>-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innenriksrådet</a:t>
            </a:r>
            <a:r>
              <a:rPr lang="en-GB" dirty="0"/>
              <a:t> 28. </a:t>
            </a:r>
            <a:r>
              <a:rPr lang="en-GB" dirty="0" err="1"/>
              <a:t>september</a:t>
            </a:r>
            <a:r>
              <a:rPr lang="en-GB" dirty="0"/>
              <a:t> 2023</a:t>
            </a:r>
          </a:p>
          <a:p>
            <a:pPr lvl="1"/>
            <a:r>
              <a:rPr lang="en-GB" dirty="0" err="1"/>
              <a:t>Kryptering</a:t>
            </a:r>
            <a:endParaRPr lang="en-GB" dirty="0"/>
          </a:p>
          <a:p>
            <a:pPr lvl="1"/>
            <a:r>
              <a:rPr lang="en-GB" dirty="0" err="1"/>
              <a:t>Generell</a:t>
            </a:r>
            <a:r>
              <a:rPr lang="en-GB" dirty="0"/>
              <a:t> </a:t>
            </a:r>
            <a:r>
              <a:rPr lang="en-GB" dirty="0" err="1"/>
              <a:t>overåkingsplikt</a:t>
            </a:r>
            <a:r>
              <a:rPr lang="en-GB" dirty="0"/>
              <a:t> 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286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032E0-A0D5-A020-D268-25638C5E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Forhandlingene</a:t>
            </a:r>
            <a:r>
              <a:rPr lang="en-GB" dirty="0"/>
              <a:t> om KI-</a:t>
            </a:r>
            <a:r>
              <a:rPr lang="en-GB" dirty="0" err="1"/>
              <a:t>forordningen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sluttfasen</a:t>
            </a:r>
            <a:endParaRPr lang="en-GB" dirty="0"/>
          </a:p>
        </p:txBody>
      </p:sp>
      <p:pic>
        <p:nvPicPr>
          <p:cNvPr id="4098" name="Picture 2" descr="EUROPA - New headquarters of the Council of the European Union (494)">
            <a:extLst>
              <a:ext uri="{FF2B5EF4-FFF2-40B4-BE49-F238E27FC236}">
                <a16:creationId xmlns:a16="http://schemas.microsoft.com/office/drawing/2014/main" id="{AD3875E4-E2EB-D017-0C28-C7A3B0BDAA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604" y="1465374"/>
            <a:ext cx="2581373" cy="159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ED09DD3-7C92-4F5F-F7DC-C9D987C87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604" y="3062599"/>
            <a:ext cx="2581373" cy="161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EU-kommisjonen – Store norske leksikon">
            <a:extLst>
              <a:ext uri="{FF2B5EF4-FFF2-40B4-BE49-F238E27FC236}">
                <a16:creationId xmlns:a16="http://schemas.microsoft.com/office/drawing/2014/main" id="{85163BB1-C598-10D7-BBA6-098F95630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603" y="4675957"/>
            <a:ext cx="2581373" cy="173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944A5D-8660-97A9-F147-65AA30B3F41B}"/>
              </a:ext>
            </a:extLst>
          </p:cNvPr>
          <p:cNvSpPr txBox="1"/>
          <p:nvPr/>
        </p:nvSpPr>
        <p:spPr>
          <a:xfrm>
            <a:off x="4506012" y="1668544"/>
            <a:ext cx="6575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 err="1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Definisjon</a:t>
            </a:r>
            <a:r>
              <a:rPr lang="en-GB" sz="2400" b="1" dirty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2400" b="1" dirty="0" err="1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av</a:t>
            </a:r>
            <a:r>
              <a:rPr lang="en-GB" sz="2400" b="1" dirty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2400" b="1" dirty="0" err="1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kunstig</a:t>
            </a:r>
            <a:r>
              <a:rPr lang="en-GB" sz="2400" b="1" dirty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2400" b="1" dirty="0" err="1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intelligens</a:t>
            </a:r>
            <a:endParaRPr lang="en-GB" sz="2400" b="1" dirty="0">
              <a:solidFill>
                <a:schemeClr val="accent4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 err="1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Uavhengig</a:t>
            </a:r>
            <a:r>
              <a:rPr lang="en-GB" sz="2400" b="1" dirty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2400" b="1" dirty="0" err="1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klageorgan</a:t>
            </a:r>
            <a:r>
              <a:rPr lang="en-GB" sz="2400" b="1" dirty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 (AI Office) &gt;&lt; KI-</a:t>
            </a:r>
            <a:r>
              <a:rPr lang="en-GB" sz="2400" b="1" dirty="0" err="1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råd</a:t>
            </a:r>
            <a:endParaRPr lang="en-GB" sz="2400" b="1" dirty="0">
              <a:solidFill>
                <a:schemeClr val="accent4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 err="1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Biometriske</a:t>
            </a:r>
            <a:r>
              <a:rPr lang="en-GB" sz="2400" b="1" dirty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2400" b="1" dirty="0" err="1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identifikasjonssystemer</a:t>
            </a:r>
            <a:endParaRPr lang="en-GB" sz="2400" b="1" dirty="0">
              <a:solidFill>
                <a:schemeClr val="accent4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 err="1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Høyrisiko</a:t>
            </a:r>
            <a:r>
              <a:rPr lang="en-GB" sz="2400" b="1" dirty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2400" b="1" dirty="0" err="1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sektorer</a:t>
            </a:r>
            <a:r>
              <a:rPr lang="en-GB" sz="2400" b="1" dirty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2400" b="1" dirty="0" err="1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og</a:t>
            </a:r>
            <a:r>
              <a:rPr lang="en-GB" sz="2400" b="1" dirty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2400" b="1" dirty="0" err="1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høyrisiko</a:t>
            </a:r>
            <a:r>
              <a:rPr lang="en-GB" sz="2400" b="1" dirty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2400" b="1" dirty="0" err="1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systemer</a:t>
            </a:r>
            <a:endParaRPr lang="en-GB" sz="2400" b="1" dirty="0">
              <a:solidFill>
                <a:schemeClr val="accent4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 err="1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Behandlingen</a:t>
            </a:r>
            <a:r>
              <a:rPr lang="en-GB" sz="2400" b="1" dirty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2400" b="1" dirty="0" err="1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av</a:t>
            </a:r>
            <a:r>
              <a:rPr lang="en-GB" sz="2400" b="1" dirty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2400" b="1" dirty="0" err="1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generativ</a:t>
            </a:r>
            <a:r>
              <a:rPr lang="en-GB" sz="2400" b="1" dirty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 KI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 err="1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Merking</a:t>
            </a:r>
            <a:r>
              <a:rPr lang="en-GB" sz="2400" b="1" dirty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2400" b="1" dirty="0" err="1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og</a:t>
            </a:r>
            <a:r>
              <a:rPr lang="en-GB" sz="2400" b="1" dirty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2400" b="1" dirty="0" err="1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transparens</a:t>
            </a:r>
            <a:r>
              <a:rPr lang="en-GB" sz="2400" b="1" dirty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2400" b="1" dirty="0" err="1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knyttet</a:t>
            </a:r>
            <a:r>
              <a:rPr lang="en-GB" sz="2400" b="1" dirty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en-GB" sz="2400" b="1" dirty="0" err="1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til</a:t>
            </a:r>
            <a:r>
              <a:rPr lang="en-GB" sz="2400" b="1" dirty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 KI-</a:t>
            </a:r>
            <a:r>
              <a:rPr lang="en-GB" sz="2400" b="1" dirty="0" err="1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systemer</a:t>
            </a:r>
            <a:r>
              <a:rPr lang="en-GB" sz="2400" b="1" dirty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179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CAD79-73C5-8E87-96F9-59B242967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947" y="609600"/>
            <a:ext cx="11568519" cy="899160"/>
          </a:xfrm>
        </p:spPr>
        <p:txBody>
          <a:bodyPr anchor="t">
            <a:normAutofit/>
          </a:bodyPr>
          <a:lstStyle/>
          <a:p>
            <a:r>
              <a:rPr lang="en-GB" dirty="0"/>
              <a:t>Et </a:t>
            </a:r>
            <a:r>
              <a:rPr lang="en-GB" dirty="0" err="1"/>
              <a:t>felles</a:t>
            </a:r>
            <a:r>
              <a:rPr lang="en-GB" dirty="0"/>
              <a:t> </a:t>
            </a:r>
            <a:r>
              <a:rPr lang="en-GB" dirty="0" err="1"/>
              <a:t>europeisk</a:t>
            </a:r>
            <a:r>
              <a:rPr lang="en-GB" dirty="0"/>
              <a:t> </a:t>
            </a:r>
            <a:r>
              <a:rPr lang="en-GB" dirty="0" err="1"/>
              <a:t>dataområde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5EAB2EB-A65E-F2AC-36BE-9713C144C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9609" y="1680146"/>
            <a:ext cx="3932237" cy="3497707"/>
          </a:xfrm>
        </p:spPr>
        <p:txBody>
          <a:bodyPr/>
          <a:lstStyle/>
          <a:p>
            <a:pPr algn="ctr"/>
            <a:r>
              <a:rPr lang="en-US" sz="1800" b="1" dirty="0" err="1"/>
              <a:t>Enighet</a:t>
            </a:r>
            <a:r>
              <a:rPr lang="en-US" sz="1800" b="1" dirty="0"/>
              <a:t> </a:t>
            </a:r>
            <a:r>
              <a:rPr lang="en-US" sz="1800" b="1" dirty="0" err="1"/>
              <a:t>i</a:t>
            </a:r>
            <a:r>
              <a:rPr lang="en-US" sz="1800" b="1" dirty="0"/>
              <a:t> </a:t>
            </a:r>
            <a:r>
              <a:rPr lang="en-US" sz="1800" b="1" dirty="0" err="1"/>
              <a:t>trilogforhandlinger</a:t>
            </a:r>
            <a:r>
              <a:rPr lang="en-US" sz="1800" b="1" dirty="0"/>
              <a:t> om </a:t>
            </a:r>
            <a:r>
              <a:rPr lang="en-US" sz="1800" b="1" dirty="0" err="1"/>
              <a:t>Dataforordningen</a:t>
            </a:r>
            <a:r>
              <a:rPr lang="en-US" sz="1800" b="1" dirty="0"/>
              <a:t> 28. </a:t>
            </a:r>
            <a:r>
              <a:rPr lang="en-US" sz="1800" b="1" dirty="0" err="1"/>
              <a:t>juni</a:t>
            </a:r>
            <a:r>
              <a:rPr lang="en-US" sz="1800" b="1" dirty="0"/>
              <a:t> 2023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Funksjonalitet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GB" sz="1800" dirty="0" err="1"/>
              <a:t>internettilkoblede</a:t>
            </a:r>
            <a:r>
              <a:rPr lang="en-GB" sz="1800" dirty="0"/>
              <a:t> </a:t>
            </a:r>
            <a:r>
              <a:rPr lang="en-GB" sz="1800" dirty="0" err="1"/>
              <a:t>produkter</a:t>
            </a:r>
            <a:r>
              <a:rPr lang="en-US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Forretningshemmeligheter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Tilgang</a:t>
            </a:r>
            <a:r>
              <a:rPr lang="en-US" sz="1800" dirty="0"/>
              <a:t> for </a:t>
            </a:r>
            <a:r>
              <a:rPr lang="en-US" sz="1800" dirty="0" err="1"/>
              <a:t>offentlige</a:t>
            </a:r>
            <a:r>
              <a:rPr lang="en-US" sz="1800" dirty="0"/>
              <a:t> </a:t>
            </a:r>
            <a:r>
              <a:rPr lang="en-US" sz="1800" dirty="0" err="1"/>
              <a:t>myndigheter</a:t>
            </a:r>
            <a:r>
              <a:rPr lang="en-US" sz="1800" dirty="0"/>
              <a:t> </a:t>
            </a:r>
            <a:r>
              <a:rPr lang="en-US" sz="1800" dirty="0" err="1"/>
              <a:t>til</a:t>
            </a:r>
            <a:r>
              <a:rPr lang="en-US" sz="1800" dirty="0"/>
              <a:t> </a:t>
            </a:r>
            <a:r>
              <a:rPr lang="en-US" sz="1800" dirty="0" err="1"/>
              <a:t>privateide</a:t>
            </a:r>
            <a:r>
              <a:rPr lang="en-US" sz="1800" dirty="0"/>
              <a:t>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Bytte</a:t>
            </a:r>
            <a:r>
              <a:rPr lang="en-US" sz="1800" dirty="0"/>
              <a:t> av </a:t>
            </a:r>
            <a:r>
              <a:rPr lang="en-US" sz="1800" dirty="0" err="1"/>
              <a:t>skyleverandører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Internasjonal</a:t>
            </a:r>
            <a:r>
              <a:rPr lang="en-US" sz="1800" dirty="0"/>
              <a:t> </a:t>
            </a:r>
            <a:r>
              <a:rPr lang="en-US" sz="1800" dirty="0" err="1"/>
              <a:t>dataoverføring</a:t>
            </a:r>
            <a:endParaRPr lang="en-US" sz="18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50B8A11-A678-4856-F79C-9A8E4EA09A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202942"/>
              </p:ext>
            </p:extLst>
          </p:nvPr>
        </p:nvGraphicFramePr>
        <p:xfrm>
          <a:off x="528358" y="1637168"/>
          <a:ext cx="6789420" cy="4537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6538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lobal data transfer uncertainty undermines EU digital ambitions –  EURACTIV.com">
            <a:extLst>
              <a:ext uri="{FF2B5EF4-FFF2-40B4-BE49-F238E27FC236}">
                <a16:creationId xmlns:a16="http://schemas.microsoft.com/office/drawing/2014/main" id="{4A4E3781-8D6D-A85D-007C-827B9E75D6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5" b="11629"/>
          <a:stretch/>
        </p:blipFill>
        <p:spPr bwMode="auto">
          <a:xfrm>
            <a:off x="312420" y="1612232"/>
            <a:ext cx="11567160" cy="485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4A0B84-CB78-B002-5B0E-DD62388CD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575439"/>
            <a:ext cx="11567160" cy="677291"/>
          </a:xfrm>
        </p:spPr>
        <p:txBody>
          <a:bodyPr>
            <a:normAutofit/>
          </a:bodyPr>
          <a:lstStyle/>
          <a:p>
            <a:r>
              <a:rPr lang="en-GB" dirty="0" err="1"/>
              <a:t>Internasjonal</a:t>
            </a:r>
            <a:r>
              <a:rPr lang="en-GB" dirty="0"/>
              <a:t> </a:t>
            </a:r>
            <a:r>
              <a:rPr lang="en-GB" dirty="0" err="1"/>
              <a:t>overføring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data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geopolitikk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3F5E5-AA27-D8C1-BF08-9ED0D77C11C5}"/>
              </a:ext>
            </a:extLst>
          </p:cNvPr>
          <p:cNvSpPr txBox="1"/>
          <p:nvPr/>
        </p:nvSpPr>
        <p:spPr>
          <a:xfrm>
            <a:off x="757990" y="2526631"/>
            <a:ext cx="1660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GDPR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AFB334-2FC5-64CE-CC7D-68048254EAF1}"/>
              </a:ext>
            </a:extLst>
          </p:cNvPr>
          <p:cNvSpPr txBox="1"/>
          <p:nvPr/>
        </p:nvSpPr>
        <p:spPr>
          <a:xfrm>
            <a:off x="7599947" y="3026361"/>
            <a:ext cx="3047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Data Governance Act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AAFDFD-9F37-A208-4DFA-E8EFFAFFC37D}"/>
              </a:ext>
            </a:extLst>
          </p:cNvPr>
          <p:cNvSpPr txBox="1"/>
          <p:nvPr/>
        </p:nvSpPr>
        <p:spPr>
          <a:xfrm>
            <a:off x="5662864" y="5167072"/>
            <a:ext cx="1660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Data Act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400E17-F108-7908-0709-D0387738B7DC}"/>
              </a:ext>
            </a:extLst>
          </p:cNvPr>
          <p:cNvSpPr txBox="1"/>
          <p:nvPr/>
        </p:nvSpPr>
        <p:spPr>
          <a:xfrm>
            <a:off x="4531896" y="2326576"/>
            <a:ext cx="2386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Cloud Certification Scheme 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165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26933-FDE1-447F-8907-E61598881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Cybersikkerhet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A2CAC-B822-4243-8195-73F6AA825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E439E-BFAE-8F4D-A98D-5EEC6A58FC1A}" type="datetime3">
              <a:rPr lang="en-US" smtClean="0"/>
              <a:t>10 September 2023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3E562-8165-4CAC-AD4E-E552B6CC9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5106-2BAA-2143-BAAD-26BC6E1F2002}" type="slidenum">
              <a:rPr lang="en-GB" smtClean="0"/>
              <a:t>17</a:t>
            </a:fld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1A84DF6-CFE3-1753-B09A-AF214C2CBED8}"/>
              </a:ext>
            </a:extLst>
          </p:cNvPr>
          <p:cNvSpPr/>
          <p:nvPr/>
        </p:nvSpPr>
        <p:spPr>
          <a:xfrm>
            <a:off x="938461" y="1227233"/>
            <a:ext cx="10647947" cy="782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8FA1C2-DC4B-59DA-E03A-A16F34BE208F}"/>
              </a:ext>
            </a:extLst>
          </p:cNvPr>
          <p:cNvSpPr txBox="1"/>
          <p:nvPr/>
        </p:nvSpPr>
        <p:spPr>
          <a:xfrm>
            <a:off x="1167061" y="1457274"/>
            <a:ext cx="9998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2019                                2020                                  2021                               2022                                 2023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5223C3-A339-CD9E-E10F-D584CD0C1E9F}"/>
              </a:ext>
            </a:extLst>
          </p:cNvPr>
          <p:cNvSpPr txBox="1"/>
          <p:nvPr/>
        </p:nvSpPr>
        <p:spPr>
          <a:xfrm>
            <a:off x="890344" y="2018158"/>
            <a:ext cx="188494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Cybersecurity Act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18AC71-FB0A-91F7-5F04-DD52C42D0BE5}"/>
              </a:ext>
            </a:extLst>
          </p:cNvPr>
          <p:cNvSpPr txBox="1"/>
          <p:nvPr/>
        </p:nvSpPr>
        <p:spPr>
          <a:xfrm>
            <a:off x="2775291" y="2009275"/>
            <a:ext cx="1868906" cy="2713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EU Security Union Strategy</a:t>
            </a:r>
          </a:p>
          <a:p>
            <a:pPr marL="285750" indent="-2857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5G Security Toolbox </a:t>
            </a:r>
          </a:p>
          <a:p>
            <a:pPr marL="285750" indent="-2857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EU Cyber-security Strategy for the Digital Decade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597FE5-99A2-048A-AD3E-3BD176DFED9B}"/>
              </a:ext>
            </a:extLst>
          </p:cNvPr>
          <p:cNvSpPr txBox="1"/>
          <p:nvPr/>
        </p:nvSpPr>
        <p:spPr>
          <a:xfrm>
            <a:off x="4612121" y="2018158"/>
            <a:ext cx="2302452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Recommendation on the creation of a Joint Cyber Unit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3D6B35-96CA-D61E-633B-6EDD8AB5BF32}"/>
              </a:ext>
            </a:extLst>
          </p:cNvPr>
          <p:cNvSpPr txBox="1"/>
          <p:nvPr/>
        </p:nvSpPr>
        <p:spPr>
          <a:xfrm>
            <a:off x="7002388" y="2011591"/>
            <a:ext cx="2176396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A Strategic Compass for Security and </a:t>
            </a:r>
            <a:r>
              <a:rPr lang="en-GB" dirty="0" err="1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Defense</a:t>
            </a:r>
            <a:endParaRPr lang="en-GB" dirty="0">
              <a:solidFill>
                <a:schemeClr val="accent4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marL="285750" indent="-2857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Joint Communication on EU Policy on Cyber </a:t>
            </a:r>
            <a:r>
              <a:rPr lang="en-GB" dirty="0" err="1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Defense</a:t>
            </a:r>
            <a:endParaRPr lang="en-GB" dirty="0">
              <a:solidFill>
                <a:schemeClr val="accent4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marL="285750" indent="-2857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Cybersecurity rules for EUIBAs</a:t>
            </a:r>
          </a:p>
          <a:p>
            <a:pPr marL="285750" indent="-2857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Cyber Resilience Act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0397ED-C85F-5990-B93C-EAC70EC23046}"/>
              </a:ext>
            </a:extLst>
          </p:cNvPr>
          <p:cNvSpPr txBox="1"/>
          <p:nvPr/>
        </p:nvSpPr>
        <p:spPr>
          <a:xfrm>
            <a:off x="9226901" y="1995840"/>
            <a:ext cx="2311390" cy="3903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Communication on Cybersecurity Skills Academy</a:t>
            </a:r>
          </a:p>
          <a:p>
            <a:pPr marL="285750" indent="-2857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Digital Operational Resilience Act</a:t>
            </a:r>
          </a:p>
          <a:p>
            <a:pPr marL="285750" indent="-2857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NIS2 Directive</a:t>
            </a:r>
          </a:p>
          <a:p>
            <a:pPr marL="285750" indent="-2857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Critical Entities Resilience Directive</a:t>
            </a:r>
          </a:p>
          <a:p>
            <a:pPr marL="285750" indent="-2857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Cybersecurity Act Amendment</a:t>
            </a:r>
          </a:p>
          <a:p>
            <a:pPr marL="285750" indent="-2857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Cyber Solidarity Act</a:t>
            </a:r>
          </a:p>
        </p:txBody>
      </p:sp>
    </p:spTree>
    <p:extLst>
      <p:ext uri="{BB962C8B-B14F-4D97-AF65-F5344CB8AC3E}">
        <p14:creationId xmlns:p14="http://schemas.microsoft.com/office/powerpoint/2010/main" val="1804138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FDE64-3045-742E-3980-4F0EA87F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Forordning</a:t>
            </a:r>
            <a:r>
              <a:rPr lang="en-GB" dirty="0"/>
              <a:t> om </a:t>
            </a:r>
            <a:r>
              <a:rPr lang="en-GB" dirty="0" err="1"/>
              <a:t>cybersolidaritet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4F7FF-50EF-F33F-4631-02FDD4FB9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572959"/>
            <a:ext cx="11567160" cy="4351338"/>
          </a:xfrm>
        </p:spPr>
        <p:txBody>
          <a:bodyPr/>
          <a:lstStyle/>
          <a:p>
            <a:r>
              <a:rPr lang="en-GB" dirty="0"/>
              <a:t>European Cyber Shield</a:t>
            </a:r>
          </a:p>
          <a:p>
            <a:pPr lvl="1"/>
            <a:r>
              <a:rPr lang="en-GB" dirty="0"/>
              <a:t>A pan-European infrastructure of Security Operations </a:t>
            </a:r>
            <a:r>
              <a:rPr lang="en-GB" dirty="0" err="1"/>
              <a:t>Centers</a:t>
            </a:r>
            <a:r>
              <a:rPr lang="en-GB" dirty="0"/>
              <a:t> (SOCs)</a:t>
            </a:r>
          </a:p>
          <a:p>
            <a:pPr lvl="1"/>
            <a:r>
              <a:rPr lang="en-GB" dirty="0"/>
              <a:t>National SOCs and Cross-border SOCs, selected through a Call for expression of interest</a:t>
            </a:r>
          </a:p>
          <a:p>
            <a:pPr marL="457200" lvl="1" indent="0">
              <a:buNone/>
            </a:pPr>
            <a:endParaRPr lang="en-GB" sz="800" dirty="0"/>
          </a:p>
          <a:p>
            <a:r>
              <a:rPr lang="en-GB" dirty="0"/>
              <a:t>Cyber Emergency Mechanism</a:t>
            </a:r>
          </a:p>
          <a:p>
            <a:pPr lvl="1"/>
            <a:r>
              <a:rPr lang="en-GB" dirty="0"/>
              <a:t>Common response capacities against significant or large-scale cybersecurity incidents</a:t>
            </a:r>
          </a:p>
          <a:p>
            <a:pPr lvl="1"/>
            <a:r>
              <a:rPr lang="en-GB" dirty="0"/>
              <a:t>Mutual assistance actions</a:t>
            </a:r>
          </a:p>
          <a:p>
            <a:pPr lvl="1"/>
            <a:r>
              <a:rPr lang="en-GB" dirty="0"/>
              <a:t>EU Cybersecurity Reserve (available to third countries through Digital Europe Programme)</a:t>
            </a:r>
          </a:p>
          <a:p>
            <a:endParaRPr lang="en-GB" sz="800" dirty="0"/>
          </a:p>
          <a:p>
            <a:r>
              <a:rPr lang="en-GB" dirty="0"/>
              <a:t>Cybersecurity Incident Review Mechanism</a:t>
            </a:r>
          </a:p>
          <a:p>
            <a:pPr lvl="1"/>
            <a:r>
              <a:rPr lang="en-GB" dirty="0"/>
              <a:t>Ex-post review and assessment of threats, vulnerabilities and mitigation actions</a:t>
            </a:r>
          </a:p>
          <a:p>
            <a:pPr lvl="1"/>
            <a:r>
              <a:rPr lang="en-GB" dirty="0"/>
              <a:t>Conducted by ENISA on request of the CSIRTs network, the EU-</a:t>
            </a:r>
            <a:r>
              <a:rPr lang="en-GB" dirty="0" err="1"/>
              <a:t>CyCLONe</a:t>
            </a:r>
            <a:r>
              <a:rPr lang="en-GB" dirty="0"/>
              <a:t> or the       Commission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925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EB60FA-F89E-78AA-CCF3-F4907C2B26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37" t="44298" r="13749" b="8246"/>
          <a:stretch/>
        </p:blipFill>
        <p:spPr>
          <a:xfrm>
            <a:off x="46121" y="1957625"/>
            <a:ext cx="12099757" cy="4539428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6EBE993-5744-61AF-524E-DC06F51A2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Målrettet</a:t>
            </a:r>
            <a:r>
              <a:rPr lang="en-GB" dirty="0"/>
              <a:t> </a:t>
            </a:r>
            <a:r>
              <a:rPr lang="en-GB" dirty="0" err="1"/>
              <a:t>endring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cybersikkerhetsforordningen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0F34802-7D52-AD4B-B887-CCB429F07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476710"/>
            <a:ext cx="11567160" cy="580691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err="1"/>
              <a:t>Introduserer</a:t>
            </a:r>
            <a:r>
              <a:rPr lang="en-GB" dirty="0"/>
              <a:t> er </a:t>
            </a:r>
            <a:r>
              <a:rPr lang="en-GB" dirty="0" err="1"/>
              <a:t>nytt</a:t>
            </a:r>
            <a:r>
              <a:rPr lang="en-GB" dirty="0"/>
              <a:t> </a:t>
            </a:r>
            <a:r>
              <a:rPr lang="en-GB" dirty="0" err="1"/>
              <a:t>område</a:t>
            </a:r>
            <a:r>
              <a:rPr lang="en-GB" dirty="0"/>
              <a:t> for </a:t>
            </a:r>
            <a:r>
              <a:rPr lang="en-GB" dirty="0" err="1"/>
              <a:t>sertifisering</a:t>
            </a:r>
            <a:r>
              <a:rPr lang="en-GB" dirty="0"/>
              <a:t>: </a:t>
            </a:r>
            <a:r>
              <a:rPr lang="en-GB" dirty="0" err="1"/>
              <a:t>cybersikkerhetstjenester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3266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Libre Baskerville" panose="02000000000000000000" pitchFamily="50" charset="0"/>
              </a:rPr>
              <a:t>EFTA-</a:t>
            </a:r>
            <a:r>
              <a:rPr lang="en-GB" sz="3200" dirty="0" err="1">
                <a:latin typeface="Libre Baskerville" panose="02000000000000000000" pitchFamily="50" charset="0"/>
              </a:rPr>
              <a:t>sekretariatet</a:t>
            </a:r>
            <a:r>
              <a:rPr lang="en-GB" sz="3200" dirty="0">
                <a:latin typeface="Libre Baskerville" panose="02000000000000000000" pitchFamily="50" charset="0"/>
              </a:rPr>
              <a:t> </a:t>
            </a:r>
            <a:r>
              <a:rPr lang="en-GB" sz="3200" dirty="0" err="1">
                <a:latin typeface="Libre Baskerville" panose="02000000000000000000" pitchFamily="50" charset="0"/>
              </a:rPr>
              <a:t>i</a:t>
            </a:r>
            <a:r>
              <a:rPr lang="en-GB" sz="3200" dirty="0">
                <a:latin typeface="Libre Baskerville" panose="02000000000000000000" pitchFamily="50" charset="0"/>
              </a:rPr>
              <a:t> Brussel – </a:t>
            </a:r>
            <a:r>
              <a:rPr lang="en-GB" sz="3200" dirty="0" err="1">
                <a:latin typeface="Libre Baskerville" panose="02000000000000000000" pitchFamily="50" charset="0"/>
              </a:rPr>
              <a:t>hva</a:t>
            </a:r>
            <a:r>
              <a:rPr lang="en-GB" sz="3200" dirty="0">
                <a:latin typeface="Libre Baskerville" panose="02000000000000000000" pitchFamily="50" charset="0"/>
              </a:rPr>
              <a:t> </a:t>
            </a:r>
            <a:r>
              <a:rPr lang="en-GB" sz="3200" dirty="0" err="1">
                <a:latin typeface="Libre Baskerville" panose="02000000000000000000" pitchFamily="50" charset="0"/>
              </a:rPr>
              <a:t>gjør</a:t>
            </a:r>
            <a:r>
              <a:rPr lang="en-GB" sz="3200" dirty="0">
                <a:latin typeface="Libre Baskerville" panose="02000000000000000000" pitchFamily="50" charset="0"/>
              </a:rPr>
              <a:t> vi?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096" y="1692996"/>
            <a:ext cx="7202079" cy="3840701"/>
          </a:xfrm>
        </p:spPr>
        <p:txBody>
          <a:bodyPr/>
          <a:lstStyle/>
          <a:p>
            <a:pPr>
              <a:spcBef>
                <a:spcPts val="1800"/>
              </a:spcBef>
              <a:buSzPct val="90000"/>
              <a:buBlip>
                <a:blip r:embed="rId3"/>
              </a:buBlip>
            </a:pPr>
            <a:r>
              <a:rPr lang="nb-NO" sz="2800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Bistår EØS EFTA-landene i deres EØS-arbeid  - «EØS-prosessen»</a:t>
            </a:r>
          </a:p>
          <a:p>
            <a:pPr>
              <a:spcBef>
                <a:spcPts val="1800"/>
              </a:spcBef>
              <a:buSzPct val="90000"/>
              <a:buBlip>
                <a:blip r:embed="rId3"/>
              </a:buBlip>
            </a:pPr>
            <a:r>
              <a:rPr lang="en-GB" altLang="en-US" sz="2800" b="1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Koordinerer</a:t>
            </a:r>
            <a:r>
              <a:rPr lang="en-GB" altLang="en-US" sz="2800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altLang="en-US" sz="2800" b="1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mellom</a:t>
            </a:r>
            <a:r>
              <a:rPr lang="en-GB" altLang="en-US" sz="2800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EØS EFTA-</a:t>
            </a:r>
            <a:r>
              <a:rPr lang="en-GB" altLang="en-US" sz="2800" b="1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landene</a:t>
            </a:r>
            <a:r>
              <a:rPr lang="en-GB" altLang="en-US" sz="2800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altLang="en-US" sz="2800" b="1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og</a:t>
            </a:r>
            <a:r>
              <a:rPr lang="en-GB" altLang="en-US" sz="2800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altLang="en-US" sz="2800" b="1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Europakommisjonen</a:t>
            </a:r>
            <a:endParaRPr lang="en-GB" altLang="en-US" sz="2800" b="1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Bef>
                <a:spcPts val="1800"/>
              </a:spcBef>
              <a:buSzPct val="90000"/>
              <a:buBlip>
                <a:blip r:embed="rId3"/>
              </a:buBlip>
            </a:pPr>
            <a:r>
              <a:rPr lang="en-GB" altLang="en-US" sz="2800" b="1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Formålet</a:t>
            </a:r>
            <a:r>
              <a:rPr lang="en-GB" altLang="en-US" sz="2800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med EØS-</a:t>
            </a:r>
            <a:r>
              <a:rPr lang="en-GB" altLang="en-US" sz="2800" b="1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avtalen</a:t>
            </a:r>
            <a:r>
              <a:rPr lang="en-GB" altLang="en-US" sz="2800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er å </a:t>
            </a:r>
            <a:r>
              <a:rPr lang="en-GB" sz="2800" b="1" i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“… </a:t>
            </a:r>
            <a:r>
              <a:rPr lang="en-GB" sz="2800" b="1" i="1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opprette</a:t>
            </a:r>
            <a:r>
              <a:rPr lang="en-GB" sz="2800" b="1" i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GB" sz="2800" b="1" i="1" dirty="0" err="1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dynamisk</a:t>
            </a:r>
            <a:r>
              <a:rPr lang="en-GB" sz="2800" b="1" i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og</a:t>
            </a:r>
            <a:r>
              <a:rPr lang="en-GB" sz="2800" b="1" i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ensartet</a:t>
            </a:r>
            <a:r>
              <a:rPr lang="en-GB" sz="2800" b="1" i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sz="2800" b="1" i="1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Europeisk</a:t>
            </a:r>
            <a:r>
              <a:rPr lang="en-GB" sz="2800" b="1" i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sz="2800" b="1" i="1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Økonomisk</a:t>
            </a:r>
            <a:r>
              <a:rPr lang="en-GB" sz="2800" b="1" i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sz="2800" b="1" i="1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Samarbeidsområde</a:t>
            </a:r>
            <a:r>
              <a:rPr lang="en-GB" sz="2800" b="1" i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GB" sz="2800" b="1" i="1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som</a:t>
            </a:r>
            <a:r>
              <a:rPr lang="en-GB" sz="2800" b="1" i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er </a:t>
            </a:r>
            <a:r>
              <a:rPr lang="en-GB" sz="2800" b="1" i="1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grunnlagt</a:t>
            </a:r>
            <a:r>
              <a:rPr lang="en-GB" sz="2800" b="1" i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sz="2800" b="1" i="1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på</a:t>
            </a:r>
            <a:r>
              <a:rPr lang="en-GB" sz="2800" b="1" i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felles</a:t>
            </a:r>
            <a:r>
              <a:rPr lang="en-GB" sz="2800" b="1" i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regler</a:t>
            </a:r>
            <a:r>
              <a:rPr lang="en-GB" sz="2800" b="1" i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og</a:t>
            </a:r>
            <a:r>
              <a:rPr lang="en-GB" sz="2800" b="1" i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like </a:t>
            </a:r>
            <a:r>
              <a:rPr lang="en-GB" sz="2800" b="1" i="1" dirty="0" err="1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konkurransevilkår</a:t>
            </a:r>
            <a:r>
              <a:rPr lang="en-GB" sz="2800" b="1" i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GB" sz="2800" b="1" i="1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og</a:t>
            </a:r>
            <a:r>
              <a:rPr lang="nb-NO" sz="2800" b="1" i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som har tilstrekkelige håndhevelsesmidler, også på </a:t>
            </a:r>
            <a:r>
              <a:rPr lang="nb-NO" sz="2800" b="1" i="1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domstolsplan</a:t>
            </a:r>
            <a:r>
              <a:rPr lang="nb-NO" sz="2800" b="1" i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GB" sz="2800" b="1" i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…”</a:t>
            </a:r>
            <a:r>
              <a:rPr lang="en-GB" sz="2800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24952" y="6547104"/>
            <a:ext cx="2094098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E439E-BFAE-8F4D-A98D-5EEC6A58FC1A}" type="datetime3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 September 2023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31728" y="6556248"/>
            <a:ext cx="110440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325106-2BAA-2143-BAAD-26BC6E1F2002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383648-0339-4DCC-9136-8E37EEA07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313" y="1692996"/>
            <a:ext cx="3230628" cy="431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84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09" y="541342"/>
            <a:ext cx="12076981" cy="761790"/>
          </a:xfrm>
        </p:spPr>
        <p:txBody>
          <a:bodyPr/>
          <a:lstStyle/>
          <a:p>
            <a:r>
              <a:rPr lang="en-GB" dirty="0">
                <a:latin typeface="Libre Baskerville" charset="0"/>
              </a:rPr>
              <a:t>Digital </a:t>
            </a:r>
            <a:r>
              <a:rPr lang="en-GB" dirty="0" err="1">
                <a:latin typeface="Libre Baskerville" charset="0"/>
              </a:rPr>
              <a:t>infrastruktur</a:t>
            </a:r>
            <a:endParaRPr lang="en-GB" dirty="0">
              <a:latin typeface="Libre Baskerv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140" y="1478496"/>
            <a:ext cx="4673088" cy="4589703"/>
          </a:xfrm>
        </p:spPr>
        <p:txBody>
          <a:bodyPr/>
          <a:lstStyle/>
          <a:p>
            <a:pPr lvl="1">
              <a:buSzPct val="90000"/>
            </a:pPr>
            <a:r>
              <a:rPr lang="en-GB" sz="2400" dirty="0">
                <a:latin typeface="Open Sans Light" charset="0"/>
              </a:rPr>
              <a:t>Chips Act</a:t>
            </a:r>
          </a:p>
          <a:p>
            <a:pPr lvl="1">
              <a:buSzPct val="90000"/>
            </a:pPr>
            <a:r>
              <a:rPr lang="en-GB" sz="2400" dirty="0" err="1">
                <a:latin typeface="Open Sans Light" charset="0"/>
              </a:rPr>
              <a:t>Datamaskiner</a:t>
            </a:r>
            <a:r>
              <a:rPr lang="en-GB" sz="2400" dirty="0">
                <a:latin typeface="Open Sans Light" charset="0"/>
              </a:rPr>
              <a:t> for </a:t>
            </a:r>
            <a:r>
              <a:rPr lang="en-GB" sz="2400" dirty="0" err="1">
                <a:latin typeface="Open Sans Light" charset="0"/>
              </a:rPr>
              <a:t>tungregning</a:t>
            </a:r>
            <a:endParaRPr lang="en-GB" sz="2400" dirty="0">
              <a:latin typeface="Open Sans Light" charset="0"/>
            </a:endParaRPr>
          </a:p>
          <a:p>
            <a:pPr lvl="1">
              <a:buSzPct val="90000"/>
            </a:pPr>
            <a:r>
              <a:rPr lang="en-GB" sz="2400" dirty="0" err="1">
                <a:latin typeface="Open Sans Light" charset="0"/>
              </a:rPr>
              <a:t>Verdens</a:t>
            </a:r>
            <a:r>
              <a:rPr lang="en-GB" sz="2400" dirty="0">
                <a:latin typeface="Open Sans Light" charset="0"/>
              </a:rPr>
              <a:t> ‘Quantum Valley’</a:t>
            </a:r>
          </a:p>
          <a:p>
            <a:pPr lvl="1">
              <a:buSzPct val="90000"/>
            </a:pPr>
            <a:r>
              <a:rPr lang="en-GB" sz="2400" dirty="0">
                <a:latin typeface="Open Sans Light" charset="0"/>
              </a:rPr>
              <a:t>Secure connectivity</a:t>
            </a:r>
          </a:p>
          <a:p>
            <a:pPr lvl="1">
              <a:buSzPct val="90000"/>
            </a:pPr>
            <a:r>
              <a:rPr lang="en-GB" sz="2400" dirty="0">
                <a:latin typeface="Open Sans Light" charset="0"/>
              </a:rPr>
              <a:t>Gigabit Infrastructure Act</a:t>
            </a:r>
          </a:p>
          <a:p>
            <a:pPr lvl="1">
              <a:buSzPct val="90000"/>
            </a:pPr>
            <a:r>
              <a:rPr lang="en-GB" sz="2400" dirty="0">
                <a:latin typeface="Open Sans Light" charset="0"/>
              </a:rPr>
              <a:t>Secure Connectivity Programme</a:t>
            </a:r>
          </a:p>
          <a:p>
            <a:pPr lvl="1">
              <a:buSzPct val="90000"/>
            </a:pPr>
            <a:r>
              <a:rPr lang="en-GB" sz="2400" dirty="0">
                <a:latin typeface="Open Sans Light" charset="0"/>
              </a:rPr>
              <a:t>European Digital Identity</a:t>
            </a:r>
          </a:p>
          <a:p>
            <a:pPr marR="0" lvl="1" fontAlgn="auto">
              <a:spcAft>
                <a:spcPts val="0"/>
              </a:spcAft>
              <a:buSzPct val="90000"/>
              <a:tabLst/>
              <a:defRPr/>
            </a:pPr>
            <a:r>
              <a:rPr lang="en-GB" sz="2400" dirty="0">
                <a:latin typeface="Open Sans Light" charset="0"/>
              </a:rPr>
              <a:t>Telecom Act</a:t>
            </a:r>
          </a:p>
          <a:p>
            <a:pPr>
              <a:buSzPct val="90000"/>
              <a:buBlip>
                <a:blip r:embed="rId3"/>
              </a:buBlip>
            </a:pPr>
            <a:endParaRPr lang="en-GB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75638" y="6556248"/>
            <a:ext cx="1472540" cy="301752"/>
          </a:xfrm>
          <a:prstGeom prst="rect">
            <a:avLst/>
          </a:prstGeom>
        </p:spPr>
        <p:txBody>
          <a:bodyPr/>
          <a:lstStyle/>
          <a:p>
            <a:fld id="{EF325106-2BAA-2143-BAAD-26BC6E1F2002}" type="slidenum">
              <a:rPr lang="en-GB" smtClean="0"/>
              <a:t>20</a:t>
            </a:fld>
            <a:endParaRPr lang="en-GB"/>
          </a:p>
        </p:txBody>
      </p:sp>
      <p:pic>
        <p:nvPicPr>
          <p:cNvPr id="3074" name="Picture 2" descr="digital markets digital services act">
            <a:extLst>
              <a:ext uri="{FF2B5EF4-FFF2-40B4-BE49-F238E27FC236}">
                <a16:creationId xmlns:a16="http://schemas.microsoft.com/office/drawing/2014/main" id="{331BA935-F813-48DC-F28C-A9EA30F77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456" y="1478496"/>
            <a:ext cx="7053524" cy="396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201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FDD13-26CD-D812-9F0A-A3B8C2A31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494496-A4B0-6088-BCB2-4BF695E571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25" t="41930" r="2562" b="17369"/>
          <a:stretch/>
        </p:blipFill>
        <p:spPr>
          <a:xfrm>
            <a:off x="7395" y="1017921"/>
            <a:ext cx="12184605" cy="33086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E36648-E1E9-5359-E68B-B8981E410EF1}"/>
              </a:ext>
            </a:extLst>
          </p:cNvPr>
          <p:cNvSpPr txBox="1"/>
          <p:nvPr/>
        </p:nvSpPr>
        <p:spPr>
          <a:xfrm>
            <a:off x="2127896" y="4883638"/>
            <a:ext cx="792881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</a:pPr>
            <a:r>
              <a:rPr lang="en-GB" sz="2400" b="1" dirty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  <a:hlinkClick r:id="rId3"/>
              </a:rPr>
              <a:t>https://state-of-the-union.ec.europa.eu/index_en</a:t>
            </a:r>
            <a:r>
              <a:rPr lang="en-GB" sz="2400" b="1" dirty="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2817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5A69B98-8070-40B7-8599-54228290E2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latin typeface="+mn-lt"/>
            </a:endParaRP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ABB61-68B2-4751-A834-21278F4B4D9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5638" y="6556248"/>
            <a:ext cx="1472540" cy="301752"/>
          </a:xfrm>
          <a:prstGeom prst="rect">
            <a:avLst/>
          </a:prstGeom>
        </p:spPr>
        <p:txBody>
          <a:bodyPr/>
          <a:lstStyle/>
          <a:p>
            <a:fld id="{EF325106-2BAA-2143-BAAD-26BC6E1F2002}" type="slidenum">
              <a:rPr lang="en-GB" smtClean="0"/>
              <a:t>22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2D85E5-C1C9-F912-6B74-D10CC30D8DAF}"/>
              </a:ext>
            </a:extLst>
          </p:cNvPr>
          <p:cNvSpPr txBox="1"/>
          <p:nvPr/>
        </p:nvSpPr>
        <p:spPr>
          <a:xfrm>
            <a:off x="823403" y="4820938"/>
            <a:ext cx="52725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3"/>
                </a:solidFill>
              </a:rPr>
              <a:t>Trond Helge Bårdsen</a:t>
            </a:r>
            <a:br>
              <a:rPr lang="en-GB" sz="2400" dirty="0">
                <a:solidFill>
                  <a:schemeClr val="accent3"/>
                </a:solidFill>
              </a:rPr>
            </a:br>
            <a:r>
              <a:rPr lang="en-GB" sz="2400" dirty="0">
                <a:solidFill>
                  <a:schemeClr val="accent3"/>
                </a:solidFill>
              </a:rPr>
              <a:t>Senior Officer  -  Internal Market Division</a:t>
            </a:r>
            <a:br>
              <a:rPr lang="en-GB" sz="2400" dirty="0">
                <a:solidFill>
                  <a:schemeClr val="accent3"/>
                </a:solidFill>
              </a:rPr>
            </a:br>
            <a:r>
              <a:rPr lang="en-GB" sz="2400" dirty="0">
                <a:solidFill>
                  <a:schemeClr val="accent3"/>
                </a:solidFill>
              </a:rPr>
              <a:t>EFTA - European Free Trade Association</a:t>
            </a:r>
          </a:p>
          <a:p>
            <a:r>
              <a:rPr lang="en-GB" sz="2400" b="1" dirty="0">
                <a:solidFill>
                  <a:schemeClr val="accent3"/>
                </a:solidFill>
              </a:rPr>
              <a:t>tba@efta.int</a:t>
            </a:r>
            <a:endParaRPr lang="en-GB" sz="2400" dirty="0">
              <a:solidFill>
                <a:schemeClr val="accent3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BD5466C-DDE1-A91F-D2C6-17CE3796B6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>
                <a:latin typeface="+mn-lt"/>
              </a:rPr>
              <a:t>Takk</a:t>
            </a:r>
            <a:r>
              <a:rPr lang="en-GB" dirty="0">
                <a:latin typeface="+mn-lt"/>
              </a:rPr>
              <a:t> for </a:t>
            </a:r>
            <a:r>
              <a:rPr lang="en-GB" dirty="0" err="1">
                <a:latin typeface="+mn-lt"/>
              </a:rPr>
              <a:t>oppmerksomheten</a:t>
            </a:r>
            <a:r>
              <a:rPr lang="en-GB" dirty="0">
                <a:latin typeface="+mn-lt"/>
              </a:rPr>
              <a:t>! </a:t>
            </a:r>
            <a:br>
              <a:rPr lang="en-GB" dirty="0">
                <a:latin typeface="+mn-lt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9258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F587F-37F6-44A4-89B1-9AEA8E30A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315" y="456906"/>
            <a:ext cx="8675370" cy="677291"/>
          </a:xfrm>
        </p:spPr>
        <p:txBody>
          <a:bodyPr lIns="91440" tIns="45720" rIns="91440" bIns="45720" anchor="t"/>
          <a:lstStyle/>
          <a:p>
            <a:r>
              <a:rPr lang="nb-NO" b="1" dirty="0">
                <a:latin typeface="Libre Baskerville"/>
              </a:rPr>
              <a:t>Fra EU til EØS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4B76-4004-441A-9693-18B7A64B69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4952" y="6547104"/>
            <a:ext cx="2094098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E439E-BFAE-8F4D-A98D-5EEC6A58FC1A}" type="datetime3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 September 2023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5C97CE-2AED-4C99-80A1-FE6058D53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1728" y="6556248"/>
            <a:ext cx="110440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325106-2BAA-2143-BAAD-26BC6E1F2002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BFE1D5C5-849F-4C9B-A319-74BB10212786}"/>
              </a:ext>
            </a:extLst>
          </p:cNvPr>
          <p:cNvSpPr/>
          <p:nvPr/>
        </p:nvSpPr>
        <p:spPr>
          <a:xfrm>
            <a:off x="2489549" y="1248156"/>
            <a:ext cx="3888070" cy="5294376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E7BBEFFC-BBF5-4FC2-AE88-A7E92625F39B}"/>
              </a:ext>
            </a:extLst>
          </p:cNvPr>
          <p:cNvSpPr/>
          <p:nvPr/>
        </p:nvSpPr>
        <p:spPr>
          <a:xfrm>
            <a:off x="6654246" y="1243584"/>
            <a:ext cx="3888070" cy="5303520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9A129A-1819-4E85-9611-3E7D355B68FB}"/>
              </a:ext>
            </a:extLst>
          </p:cNvPr>
          <p:cNvSpPr txBox="1"/>
          <p:nvPr/>
        </p:nvSpPr>
        <p:spPr>
          <a:xfrm>
            <a:off x="563790" y="5741296"/>
            <a:ext cx="183355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Ikrafttredelse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97254D-31FD-4E40-BDBD-61FC1E5E1E14}"/>
              </a:ext>
            </a:extLst>
          </p:cNvPr>
          <p:cNvSpPr txBox="1"/>
          <p:nvPr/>
        </p:nvSpPr>
        <p:spPr>
          <a:xfrm>
            <a:off x="563790" y="2433322"/>
            <a:ext cx="150600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Beslutning 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65D34C-7A1C-45A6-82D5-AC7713F666FE}"/>
              </a:ext>
            </a:extLst>
          </p:cNvPr>
          <p:cNvSpPr txBox="1"/>
          <p:nvPr/>
        </p:nvSpPr>
        <p:spPr>
          <a:xfrm>
            <a:off x="563790" y="4474966"/>
            <a:ext cx="150600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Vedtakelse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D1E48B-531A-4198-AE25-056D94DC72BE}"/>
              </a:ext>
            </a:extLst>
          </p:cNvPr>
          <p:cNvSpPr txBox="1"/>
          <p:nvPr/>
        </p:nvSpPr>
        <p:spPr>
          <a:xfrm>
            <a:off x="563790" y="1405129"/>
            <a:ext cx="150600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Forslag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561341-ADF5-47D7-95BA-A2C0C7AD8AF1}"/>
              </a:ext>
            </a:extLst>
          </p:cNvPr>
          <p:cNvSpPr txBox="1"/>
          <p:nvPr/>
        </p:nvSpPr>
        <p:spPr>
          <a:xfrm>
            <a:off x="3623772" y="1358303"/>
            <a:ext cx="150600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Nasjonale eksperter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7B9DE3-C47F-4DFA-B791-832974DC172A}"/>
              </a:ext>
            </a:extLst>
          </p:cNvPr>
          <p:cNvSpPr txBox="1"/>
          <p:nvPr/>
        </p:nvSpPr>
        <p:spPr>
          <a:xfrm>
            <a:off x="7845280" y="1336101"/>
            <a:ext cx="150600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Ekspert-grupper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EAE901-F79C-45CB-8E56-D9C60C4AAD63}"/>
              </a:ext>
            </a:extLst>
          </p:cNvPr>
          <p:cNvSpPr txBox="1"/>
          <p:nvPr/>
        </p:nvSpPr>
        <p:spPr>
          <a:xfrm>
            <a:off x="7701506" y="2267879"/>
            <a:ext cx="1807927" cy="5991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Europakommisjons-forslag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4493B4-C08D-405F-9489-AC69DC74F957}"/>
              </a:ext>
            </a:extLst>
          </p:cNvPr>
          <p:cNvSpPr txBox="1"/>
          <p:nvPr/>
        </p:nvSpPr>
        <p:spPr>
          <a:xfrm>
            <a:off x="7845280" y="3257167"/>
            <a:ext cx="150600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Vedtatt av Rådet og EP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9105DC-0554-42F4-BC1B-EF9FD3A04AA9}"/>
              </a:ext>
            </a:extLst>
          </p:cNvPr>
          <p:cNvSpPr txBox="1"/>
          <p:nvPr/>
        </p:nvSpPr>
        <p:spPr>
          <a:xfrm>
            <a:off x="4433585" y="3606838"/>
            <a:ext cx="1715137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Vurderes av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EFTA institusjoner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A2630E-79EF-4F0E-BE56-844EBC51890A}"/>
              </a:ext>
            </a:extLst>
          </p:cNvPr>
          <p:cNvSpPr txBox="1"/>
          <p:nvPr/>
        </p:nvSpPr>
        <p:spPr>
          <a:xfrm>
            <a:off x="5682229" y="4472175"/>
            <a:ext cx="194403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Vedtakelse i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EØS-komiteen</a:t>
            </a: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600832-4CC3-483E-9831-1DB3534E4224}"/>
              </a:ext>
            </a:extLst>
          </p:cNvPr>
          <p:cNvSpPr txBox="1"/>
          <p:nvPr/>
        </p:nvSpPr>
        <p:spPr>
          <a:xfrm>
            <a:off x="3041837" y="5525853"/>
            <a:ext cx="2783497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Nasjonal implementering av inkorporerte rettsakter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D7DE3E-8057-4B1A-B0AB-56C3D87CB80A}"/>
              </a:ext>
            </a:extLst>
          </p:cNvPr>
          <p:cNvSpPr txBox="1"/>
          <p:nvPr/>
        </p:nvSpPr>
        <p:spPr>
          <a:xfrm>
            <a:off x="2444807" y="3635926"/>
            <a:ext cx="150600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EFTA-statenes deltakelse</a:t>
            </a: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6B7722E-BFF9-456A-88A0-D09AC13A532E}"/>
              </a:ext>
            </a:extLst>
          </p:cNvPr>
          <p:cNvSpPr/>
          <p:nvPr/>
        </p:nvSpPr>
        <p:spPr>
          <a:xfrm>
            <a:off x="3550308" y="2051385"/>
            <a:ext cx="1506003" cy="15025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dirty="0">
                <a:solidFill>
                  <a:srgbClr val="000000"/>
                </a:solidFill>
                <a:latin typeface="Calibri" panose="020F0502020204030204"/>
              </a:rPr>
              <a:t>Uformell påvirkning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5C2BF4C-56EE-418A-B6B5-A476CDB5DC6F}"/>
              </a:ext>
            </a:extLst>
          </p:cNvPr>
          <p:cNvCxnSpPr>
            <a:stCxn id="14" idx="3"/>
          </p:cNvCxnSpPr>
          <p:nvPr/>
        </p:nvCxnSpPr>
        <p:spPr>
          <a:xfrm flipV="1">
            <a:off x="5129775" y="1650690"/>
            <a:ext cx="271550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CF8F884-1DEE-4A11-A4C7-FC1E08C248BD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>
            <a:off x="8598282" y="1920876"/>
            <a:ext cx="7188" cy="3470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7459518-8D4B-4B2B-B6BE-3C5BCA5025C3}"/>
              </a:ext>
            </a:extLst>
          </p:cNvPr>
          <p:cNvCxnSpPr>
            <a:stCxn id="16" idx="2"/>
          </p:cNvCxnSpPr>
          <p:nvPr/>
        </p:nvCxnSpPr>
        <p:spPr>
          <a:xfrm>
            <a:off x="8591093" y="2867031"/>
            <a:ext cx="21564" cy="3757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9847B260-5D55-4CA7-9824-BB13DFA100DA}"/>
              </a:ext>
            </a:extLst>
          </p:cNvPr>
          <p:cNvSpPr/>
          <p:nvPr/>
        </p:nvSpPr>
        <p:spPr>
          <a:xfrm>
            <a:off x="5048952" y="2567895"/>
            <a:ext cx="1612652" cy="414124"/>
          </a:xfrm>
          <a:prstGeom prst="rightArrow">
            <a:avLst/>
          </a:prstGeom>
          <a:solidFill>
            <a:schemeClr val="accent2">
              <a:lumMod val="20000"/>
              <a:lumOff val="80000"/>
              <a:alpha val="64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E69050AE-A7AD-401C-80EC-4A15E7403A8B}"/>
              </a:ext>
            </a:extLst>
          </p:cNvPr>
          <p:cNvCxnSpPr>
            <a:stCxn id="17" idx="2"/>
            <a:endCxn id="18" idx="3"/>
          </p:cNvCxnSpPr>
          <p:nvPr/>
        </p:nvCxnSpPr>
        <p:spPr>
          <a:xfrm rot="5400000">
            <a:off x="7344860" y="2645804"/>
            <a:ext cx="57284" cy="2449560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C35F86F-211A-4997-B5F1-6639845B1B00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3950810" y="3899226"/>
            <a:ext cx="482775" cy="43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950AB2C-A81E-4A7A-B3AE-616D23097AC0}"/>
              </a:ext>
            </a:extLst>
          </p:cNvPr>
          <p:cNvCxnSpPr>
            <a:cxnSpLocks/>
          </p:cNvCxnSpPr>
          <p:nvPr/>
        </p:nvCxnSpPr>
        <p:spPr>
          <a:xfrm>
            <a:off x="4180823" y="3903574"/>
            <a:ext cx="11373" cy="8609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F8FF7C4-056C-44B2-B9F8-18F95D1377E3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4192197" y="4764562"/>
            <a:ext cx="149003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70614170-786C-4A22-9ACF-E8FBBFCBA88C}"/>
              </a:ext>
            </a:extLst>
          </p:cNvPr>
          <p:cNvCxnSpPr>
            <a:stCxn id="19" idx="2"/>
            <a:endCxn id="20" idx="0"/>
          </p:cNvCxnSpPr>
          <p:nvPr/>
        </p:nvCxnSpPr>
        <p:spPr>
          <a:xfrm rot="5400000">
            <a:off x="5309465" y="4181071"/>
            <a:ext cx="468903" cy="222066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DD5AB4A-C3D4-4BAA-BF40-B7C7C61AE623}"/>
              </a:ext>
            </a:extLst>
          </p:cNvPr>
          <p:cNvSpPr txBox="1"/>
          <p:nvPr/>
        </p:nvSpPr>
        <p:spPr>
          <a:xfrm>
            <a:off x="3702602" y="980431"/>
            <a:ext cx="1054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EØS EFTA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F362D5A-C8FC-460E-A5DA-628AAF567708}"/>
              </a:ext>
            </a:extLst>
          </p:cNvPr>
          <p:cNvSpPr txBox="1"/>
          <p:nvPr/>
        </p:nvSpPr>
        <p:spPr>
          <a:xfrm>
            <a:off x="8321906" y="1006487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</a:t>
            </a:r>
          </a:p>
        </p:txBody>
      </p:sp>
    </p:spTree>
    <p:extLst>
      <p:ext uri="{BB962C8B-B14F-4D97-AF65-F5344CB8AC3E}">
        <p14:creationId xmlns:p14="http://schemas.microsoft.com/office/powerpoint/2010/main" val="2785888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F4D93C22-8EA7-4C7B-A18B-7CF1281951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64526" y="608870"/>
            <a:ext cx="7262948" cy="857250"/>
          </a:xfrm>
        </p:spPr>
        <p:txBody>
          <a:bodyPr lIns="91440" tIns="45720" rIns="91440" bIns="45720" anchor="t"/>
          <a:lstStyle/>
          <a:p>
            <a:pPr algn="ctr"/>
            <a:r>
              <a:rPr lang="nb-NO" altLang="en-US" sz="3200" b="1" dirty="0">
                <a:solidFill>
                  <a:srgbClr val="0C4674"/>
                </a:solidFill>
                <a:latin typeface="Libre Baskerville"/>
                <a:ea typeface="Open Sans Light"/>
                <a:cs typeface="Open Sans Light"/>
              </a:rPr>
              <a:t>Hvordan EU-rett blir EØS-rett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72E479E-AED0-45E8-9CFD-C666B9D149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3345947"/>
              </p:ext>
            </p:extLst>
          </p:nvPr>
        </p:nvGraphicFramePr>
        <p:xfrm>
          <a:off x="376398" y="1635939"/>
          <a:ext cx="6574972" cy="4455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FFDEFD6-78CC-E917-20A7-56B6BA9182FC}"/>
              </a:ext>
            </a:extLst>
          </p:cNvPr>
          <p:cNvSpPr txBox="1"/>
          <p:nvPr/>
        </p:nvSpPr>
        <p:spPr>
          <a:xfrm>
            <a:off x="7162957" y="1633935"/>
            <a:ext cx="4949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EU Cyber Solidarity Act, Cybersecurity Act Amendment, GDPR Procedural Enforcement Regulation, AI Act, Data Act, </a:t>
            </a:r>
            <a:r>
              <a:rPr lang="en-GB" dirty="0" err="1"/>
              <a:t>eID</a:t>
            </a:r>
            <a:r>
              <a:rPr lang="en-GB" dirty="0"/>
              <a:t>, GIA, EMFA, CSAM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0BE46-17D8-B894-4F71-BC719F646AA5}"/>
              </a:ext>
            </a:extLst>
          </p:cNvPr>
          <p:cNvSpPr txBox="1"/>
          <p:nvPr/>
        </p:nvSpPr>
        <p:spPr>
          <a:xfrm>
            <a:off x="7117237" y="3263354"/>
            <a:ext cx="4949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Digital Services Act, Digital Markets Act, NIS 2 Directive, Data Governance Act, Digital Decade Policy Programme, Terrorist Content Online, P2B Regulation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C8C5E152-8CB2-A3AC-2E8D-D7606B1CC909}"/>
              </a:ext>
            </a:extLst>
          </p:cNvPr>
          <p:cNvSpPr/>
          <p:nvPr/>
        </p:nvSpPr>
        <p:spPr>
          <a:xfrm>
            <a:off x="7023155" y="1659035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45793EDF-BC66-A46A-9138-B4938493B85A}"/>
              </a:ext>
            </a:extLst>
          </p:cNvPr>
          <p:cNvSpPr/>
          <p:nvPr/>
        </p:nvSpPr>
        <p:spPr>
          <a:xfrm>
            <a:off x="7020107" y="2822324"/>
            <a:ext cx="142850" cy="21040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4FC48456-2B06-C892-D0B5-4AE999A4B7F1}"/>
              </a:ext>
            </a:extLst>
          </p:cNvPr>
          <p:cNvSpPr/>
          <p:nvPr/>
        </p:nvSpPr>
        <p:spPr>
          <a:xfrm>
            <a:off x="7049783" y="5150547"/>
            <a:ext cx="113174" cy="34728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C717B3-C5E0-F72B-1EAE-75A8BBD361BF}"/>
              </a:ext>
            </a:extLst>
          </p:cNvPr>
          <p:cNvSpPr txBox="1"/>
          <p:nvPr/>
        </p:nvSpPr>
        <p:spPr>
          <a:xfrm>
            <a:off x="7162957" y="5139522"/>
            <a:ext cx="494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EECC, AVMSD, NIS 1, Cybersecurity Act, ODD, FFD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1333E88B-BDD0-4FEE-D173-9D70D5E6F63B}"/>
              </a:ext>
            </a:extLst>
          </p:cNvPr>
          <p:cNvSpPr/>
          <p:nvPr/>
        </p:nvSpPr>
        <p:spPr>
          <a:xfrm>
            <a:off x="7065429" y="5710210"/>
            <a:ext cx="113174" cy="34728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5E4AEB-54DF-3D45-6253-D5DBE680E585}"/>
              </a:ext>
            </a:extLst>
          </p:cNvPr>
          <p:cNvSpPr txBox="1"/>
          <p:nvPr/>
        </p:nvSpPr>
        <p:spPr>
          <a:xfrm>
            <a:off x="7162957" y="5699185"/>
            <a:ext cx="494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GDPR</a:t>
            </a:r>
          </a:p>
        </p:txBody>
      </p:sp>
    </p:spTree>
    <p:extLst>
      <p:ext uri="{BB962C8B-B14F-4D97-AF65-F5344CB8AC3E}">
        <p14:creationId xmlns:p14="http://schemas.microsoft.com/office/powerpoint/2010/main" val="2325799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3F3C0ED7-118E-4439-0A0C-2D2CD19F99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9961109"/>
              </p:ext>
            </p:extLst>
          </p:nvPr>
        </p:nvGraphicFramePr>
        <p:xfrm>
          <a:off x="0" y="311078"/>
          <a:ext cx="12192000" cy="6240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8724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Thierry Breton on X: &quot;Facing new geopolitical realities, we need tools to  defend EU interests and reduce dependencies — notably #digital. The 🇪🇺 I  believe in: assertive. Open but at our conditions.">
            <a:extLst>
              <a:ext uri="{FF2B5EF4-FFF2-40B4-BE49-F238E27FC236}">
                <a16:creationId xmlns:a16="http://schemas.microsoft.com/office/drawing/2014/main" id="{2479CA7D-6948-4B59-8EE4-1DCE459FA02D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2" b="12022"/>
          <a:stretch/>
        </p:blipFill>
        <p:spPr bwMode="auto">
          <a:xfrm>
            <a:off x="2" y="338329"/>
            <a:ext cx="12191999" cy="618134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55" name="Text Placeholder 2">
            <a:extLst>
              <a:ext uri="{FF2B5EF4-FFF2-40B4-BE49-F238E27FC236}">
                <a16:creationId xmlns:a16="http://schemas.microsoft.com/office/drawing/2014/main" id="{9A264B3B-4121-80DE-37C4-C1DC7F39E4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43765" y="3895594"/>
            <a:ext cx="5841769" cy="3281819"/>
          </a:xfrm>
          <a:noFill/>
        </p:spPr>
        <p:txBody>
          <a:bodyPr anchor="ctr">
            <a:normAutofit fontScale="92500" lnSpcReduction="20000"/>
          </a:bodyPr>
          <a:lstStyle/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4300" dirty="0">
                <a:solidFill>
                  <a:schemeClr val="bg1"/>
                </a:solidFill>
              </a:rPr>
              <a:t>«The DMA will open the gates to the Internet»</a:t>
            </a:r>
          </a:p>
        </p:txBody>
      </p:sp>
    </p:spTree>
    <p:extLst>
      <p:ext uri="{BB962C8B-B14F-4D97-AF65-F5344CB8AC3E}">
        <p14:creationId xmlns:p14="http://schemas.microsoft.com/office/powerpoint/2010/main" val="2236071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3F5CEFB-8DB0-B2CA-E79D-FFCC41522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947" y="609600"/>
            <a:ext cx="11568519" cy="899160"/>
          </a:xfrm>
        </p:spPr>
        <p:txBody>
          <a:bodyPr anchor="t">
            <a:normAutofit/>
          </a:bodyPr>
          <a:lstStyle/>
          <a:p>
            <a:r>
              <a:rPr lang="en-US" dirty="0" err="1"/>
              <a:t>Utpeking</a:t>
            </a:r>
            <a:r>
              <a:rPr lang="en-US" dirty="0"/>
              <a:t> av </a:t>
            </a:r>
            <a:r>
              <a:rPr lang="en-US" dirty="0" err="1"/>
              <a:t>portvoktere</a:t>
            </a:r>
            <a:r>
              <a:rPr lang="en-US" dirty="0"/>
              <a:t> under DMA</a:t>
            </a:r>
            <a:br>
              <a:rPr lang="en-US" dirty="0"/>
            </a:br>
            <a:r>
              <a:rPr lang="en-US" sz="2000" dirty="0"/>
              <a:t>6. </a:t>
            </a:r>
            <a:r>
              <a:rPr lang="en-US" sz="2000" dirty="0" err="1"/>
              <a:t>september</a:t>
            </a:r>
            <a:r>
              <a:rPr lang="en-US" sz="2000" dirty="0"/>
              <a:t> 2023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10C3BB1-497E-4FDF-B80D-40F9A6116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17107" y="1467162"/>
            <a:ext cx="3932237" cy="3666285"/>
          </a:xfrm>
        </p:spPr>
        <p:txBody>
          <a:bodyPr/>
          <a:lstStyle/>
          <a:p>
            <a:r>
              <a:rPr lang="en-US" b="1" dirty="0"/>
              <a:t>6 </a:t>
            </a:r>
            <a:r>
              <a:rPr lang="en-US" b="1" dirty="0" err="1"/>
              <a:t>selskaper</a:t>
            </a:r>
            <a:r>
              <a:rPr lang="en-US" b="1" dirty="0"/>
              <a:t> </a:t>
            </a:r>
            <a:r>
              <a:rPr lang="en-US" b="1" dirty="0" err="1"/>
              <a:t>som</a:t>
            </a:r>
            <a:r>
              <a:rPr lang="en-US" b="1" dirty="0"/>
              <a:t> </a:t>
            </a:r>
            <a:r>
              <a:rPr lang="en-US" b="1" dirty="0" err="1"/>
              <a:t>tilbyr</a:t>
            </a:r>
            <a:r>
              <a:rPr lang="en-US" b="1" dirty="0"/>
              <a:t> 22 </a:t>
            </a:r>
            <a:r>
              <a:rPr lang="en-US" b="1" dirty="0" err="1"/>
              <a:t>sentrale</a:t>
            </a:r>
            <a:r>
              <a:rPr lang="en-US" b="1" dirty="0"/>
              <a:t> </a:t>
            </a:r>
            <a:r>
              <a:rPr lang="en-US" b="1" dirty="0" err="1"/>
              <a:t>plattformtjenester</a:t>
            </a:r>
            <a:endParaRPr lang="en-US" b="1" dirty="0"/>
          </a:p>
          <a:p>
            <a:endParaRPr lang="en-US" sz="500" dirty="0"/>
          </a:p>
          <a:p>
            <a:r>
              <a:rPr lang="en-US" dirty="0"/>
              <a:t>4 </a:t>
            </a:r>
            <a:r>
              <a:rPr lang="en-US" dirty="0" err="1"/>
              <a:t>sosiale</a:t>
            </a:r>
            <a:r>
              <a:rPr lang="en-US" dirty="0"/>
              <a:t> </a:t>
            </a:r>
            <a:r>
              <a:rPr lang="en-US" dirty="0" err="1"/>
              <a:t>nettverkstjenester</a:t>
            </a:r>
            <a:endParaRPr lang="en-US" dirty="0"/>
          </a:p>
          <a:p>
            <a:r>
              <a:rPr lang="en-US" dirty="0"/>
              <a:t>6 </a:t>
            </a:r>
            <a:r>
              <a:rPr lang="en-US" dirty="0" err="1"/>
              <a:t>nettbaserte</a:t>
            </a:r>
            <a:r>
              <a:rPr lang="en-US" dirty="0"/>
              <a:t> </a:t>
            </a:r>
            <a:r>
              <a:rPr lang="en-US" dirty="0" err="1"/>
              <a:t>formidlingstjenester</a:t>
            </a:r>
            <a:endParaRPr lang="en-US" dirty="0"/>
          </a:p>
          <a:p>
            <a:r>
              <a:rPr lang="en-US" dirty="0"/>
              <a:t>3 </a:t>
            </a:r>
            <a:r>
              <a:rPr lang="en-US" dirty="0" err="1"/>
              <a:t>reklametjenester</a:t>
            </a:r>
            <a:endParaRPr lang="en-US" dirty="0"/>
          </a:p>
          <a:p>
            <a:r>
              <a:rPr lang="en-US" dirty="0"/>
              <a:t>2 </a:t>
            </a:r>
            <a:r>
              <a:rPr lang="nb-NO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nummeruavhengige person til person kommunikasjonstjenester</a:t>
            </a:r>
          </a:p>
          <a:p>
            <a:r>
              <a:rPr lang="nb-NO" dirty="0">
                <a:solidFill>
                  <a:srgbClr val="333333"/>
                </a:solidFill>
                <a:latin typeface="Open Sans" panose="020B0606030504020204" pitchFamily="34" charset="0"/>
              </a:rPr>
              <a:t>1 videodelingsplattform</a:t>
            </a:r>
          </a:p>
          <a:p>
            <a:r>
              <a:rPr lang="nb-NO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1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søkemotor</a:t>
            </a:r>
            <a:endParaRPr lang="en-GB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dirty="0">
                <a:solidFill>
                  <a:srgbClr val="333333"/>
                </a:solidFill>
                <a:latin typeface="Open Sans" panose="020B0606030504020204" pitchFamily="34" charset="0"/>
              </a:rPr>
              <a:t>2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nettlesere</a:t>
            </a:r>
            <a:endParaRPr lang="en-GB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dirty="0">
                <a:solidFill>
                  <a:srgbClr val="333333"/>
                </a:solidFill>
                <a:latin typeface="Open Sans" panose="020B0606030504020204" pitchFamily="34" charset="0"/>
              </a:rPr>
              <a:t>3 </a:t>
            </a:r>
            <a:r>
              <a:rPr lang="en-GB" dirty="0" err="1">
                <a:solidFill>
                  <a:srgbClr val="333333"/>
                </a:solidFill>
                <a:latin typeface="Open Sans" panose="020B0606030504020204" pitchFamily="34" charset="0"/>
              </a:rPr>
              <a:t>operativsystemer</a:t>
            </a:r>
            <a:endParaRPr lang="nb-NO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694659-962E-FB82-A898-675FF26503EF}"/>
              </a:ext>
            </a:extLst>
          </p:cNvPr>
          <p:cNvSpPr txBox="1"/>
          <p:nvPr/>
        </p:nvSpPr>
        <p:spPr>
          <a:xfrm>
            <a:off x="528358" y="5336024"/>
            <a:ext cx="9301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4 </a:t>
            </a:r>
            <a:r>
              <a:rPr lang="en-GB" dirty="0" err="1"/>
              <a:t>markedsundersøkelser</a:t>
            </a:r>
            <a:r>
              <a:rPr lang="en-GB" dirty="0"/>
              <a:t> for å </a:t>
            </a:r>
            <a:r>
              <a:rPr lang="en-GB" dirty="0" err="1"/>
              <a:t>vurdere</a:t>
            </a:r>
            <a:r>
              <a:rPr lang="en-GB" dirty="0"/>
              <a:t> </a:t>
            </a:r>
            <a:r>
              <a:rPr lang="en-GB" dirty="0" err="1"/>
              <a:t>hvorvidt</a:t>
            </a:r>
            <a:r>
              <a:rPr lang="en-GB" dirty="0"/>
              <a:t> Bing, Edge, Microsoft Advertising </a:t>
            </a:r>
            <a:r>
              <a:rPr lang="en-GB" dirty="0" err="1"/>
              <a:t>og</a:t>
            </a:r>
            <a:r>
              <a:rPr lang="en-GB" dirty="0"/>
              <a:t> iMessage </a:t>
            </a:r>
            <a:r>
              <a:rPr lang="en-GB" b="1" dirty="0" err="1"/>
              <a:t>likevel</a:t>
            </a:r>
            <a:r>
              <a:rPr lang="en-GB" b="1" dirty="0"/>
              <a:t> </a:t>
            </a:r>
            <a:r>
              <a:rPr lang="en-GB" b="1" dirty="0" err="1"/>
              <a:t>ikke</a:t>
            </a:r>
            <a:r>
              <a:rPr lang="en-GB" dirty="0"/>
              <a:t> </a:t>
            </a:r>
            <a:r>
              <a:rPr lang="en-GB" dirty="0" err="1"/>
              <a:t>kvalifiserer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portvoktertjenester</a:t>
            </a:r>
            <a:r>
              <a:rPr lang="en-GB" dirty="0"/>
              <a:t> </a:t>
            </a:r>
            <a:r>
              <a:rPr lang="en-GB" dirty="0" err="1"/>
              <a:t>innen</a:t>
            </a:r>
            <a:r>
              <a:rPr lang="en-GB" dirty="0"/>
              <a:t> 5 </a:t>
            </a:r>
            <a:r>
              <a:rPr lang="en-GB" dirty="0" err="1"/>
              <a:t>måneder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1 </a:t>
            </a:r>
            <a:r>
              <a:rPr lang="en-GB" dirty="0" err="1"/>
              <a:t>markedsundersøkelse</a:t>
            </a:r>
            <a:r>
              <a:rPr lang="en-GB" dirty="0"/>
              <a:t> for å </a:t>
            </a:r>
            <a:r>
              <a:rPr lang="en-GB" dirty="0" err="1"/>
              <a:t>vurdere</a:t>
            </a:r>
            <a:r>
              <a:rPr lang="en-GB" dirty="0"/>
              <a:t> </a:t>
            </a:r>
            <a:r>
              <a:rPr lang="en-GB" dirty="0" err="1"/>
              <a:t>hvorvidt</a:t>
            </a:r>
            <a:r>
              <a:rPr lang="en-GB" dirty="0"/>
              <a:t> </a:t>
            </a:r>
            <a:r>
              <a:rPr lang="en-GB" dirty="0" err="1"/>
              <a:t>iPadOS</a:t>
            </a:r>
            <a:r>
              <a:rPr lang="en-GB" dirty="0"/>
              <a:t> </a:t>
            </a:r>
            <a:r>
              <a:rPr lang="en-GB" b="1" dirty="0" err="1"/>
              <a:t>likevel</a:t>
            </a:r>
            <a:r>
              <a:rPr lang="en-GB" dirty="0"/>
              <a:t> </a:t>
            </a:r>
            <a:r>
              <a:rPr lang="en-GB" dirty="0" err="1"/>
              <a:t>kvalifiserer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portvoktertjeneste</a:t>
            </a:r>
            <a:r>
              <a:rPr lang="en-GB" dirty="0"/>
              <a:t> </a:t>
            </a:r>
            <a:r>
              <a:rPr lang="en-GB" dirty="0" err="1"/>
              <a:t>innen</a:t>
            </a:r>
            <a:r>
              <a:rPr lang="en-GB" dirty="0"/>
              <a:t> 12 </a:t>
            </a:r>
            <a:r>
              <a:rPr lang="en-GB" dirty="0" err="1"/>
              <a:t>måneder</a:t>
            </a:r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86BDA70-A7E2-F857-AA4B-EE505D7FE6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39" y="1467162"/>
            <a:ext cx="6635417" cy="366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588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1A3541B-253D-A7CC-A7AA-F0CAAC378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60" y="543124"/>
            <a:ext cx="10614680" cy="58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72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82E55-E7A0-92C8-BC42-59807425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DSA-</a:t>
            </a:r>
            <a:r>
              <a:rPr lang="en-GB" dirty="0" err="1"/>
              <a:t>forpliktelsene</a:t>
            </a:r>
            <a:r>
              <a:rPr lang="en-GB" dirty="0"/>
              <a:t> for de </a:t>
            </a:r>
            <a:r>
              <a:rPr lang="en-GB" dirty="0" err="1"/>
              <a:t>største</a:t>
            </a:r>
            <a:r>
              <a:rPr lang="en-GB" dirty="0"/>
              <a:t> </a:t>
            </a:r>
            <a:r>
              <a:rPr lang="en-GB" dirty="0" err="1"/>
              <a:t>plattformene</a:t>
            </a:r>
            <a:r>
              <a:rPr lang="en-GB" dirty="0"/>
              <a:t> </a:t>
            </a:r>
            <a:r>
              <a:rPr lang="en-GB" dirty="0" err="1"/>
              <a:t>har</a:t>
            </a:r>
            <a:r>
              <a:rPr lang="en-GB" dirty="0"/>
              <a:t> </a:t>
            </a:r>
            <a:r>
              <a:rPr lang="en-GB" dirty="0" err="1"/>
              <a:t>trådt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kraft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4BA495-06CC-F164-CD2F-A592CA6AF1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38" t="15185" r="20833" b="6084"/>
          <a:stretch/>
        </p:blipFill>
        <p:spPr>
          <a:xfrm>
            <a:off x="662740" y="1555519"/>
            <a:ext cx="11050289" cy="4152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CCE73F-6A36-24E1-B03F-313A1EFF96F8}"/>
              </a:ext>
            </a:extLst>
          </p:cNvPr>
          <p:cNvSpPr txBox="1"/>
          <p:nvPr/>
        </p:nvSpPr>
        <p:spPr>
          <a:xfrm>
            <a:off x="1799771" y="1370853"/>
            <a:ext cx="16836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0E8C95-4027-E859-84E0-FD83D060B389}"/>
              </a:ext>
            </a:extLst>
          </p:cNvPr>
          <p:cNvSpPr txBox="1"/>
          <p:nvPr/>
        </p:nvSpPr>
        <p:spPr>
          <a:xfrm>
            <a:off x="528358" y="5336024"/>
            <a:ext cx="9435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17 VLOPs </a:t>
            </a:r>
            <a:r>
              <a:rPr lang="en-GB" dirty="0" err="1"/>
              <a:t>og</a:t>
            </a:r>
            <a:r>
              <a:rPr lang="en-GB" dirty="0"/>
              <a:t> 2 VLOSEs </a:t>
            </a:r>
            <a:r>
              <a:rPr lang="en-GB" dirty="0" err="1"/>
              <a:t>utpekt</a:t>
            </a:r>
            <a:r>
              <a:rPr lang="en-GB" dirty="0"/>
              <a:t> 25. </a:t>
            </a:r>
            <a:r>
              <a:rPr lang="en-GB" dirty="0" err="1"/>
              <a:t>april</a:t>
            </a:r>
            <a:r>
              <a:rPr lang="en-GB" dirty="0"/>
              <a:t> 2023 – 25. august 2023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/>
              <a:t>Første</a:t>
            </a:r>
            <a:r>
              <a:rPr lang="en-GB" dirty="0"/>
              <a:t> </a:t>
            </a:r>
            <a:r>
              <a:rPr lang="en-GB" dirty="0" err="1"/>
              <a:t>rapportering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systematisk</a:t>
            </a:r>
            <a:r>
              <a:rPr lang="en-GB" dirty="0"/>
              <a:t> </a:t>
            </a:r>
            <a:r>
              <a:rPr lang="en-GB" dirty="0" err="1"/>
              <a:t>risiko</a:t>
            </a:r>
            <a:r>
              <a:rPr lang="en-GB" dirty="0"/>
              <a:t> </a:t>
            </a:r>
            <a:r>
              <a:rPr lang="en-GB" dirty="0" err="1"/>
              <a:t>knyttet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grunnleggende</a:t>
            </a:r>
            <a:r>
              <a:rPr lang="en-GB" dirty="0"/>
              <a:t> </a:t>
            </a:r>
            <a:r>
              <a:rPr lang="en-GB" dirty="0" err="1"/>
              <a:t>rettigheter</a:t>
            </a:r>
            <a:r>
              <a:rPr lang="en-GB" dirty="0"/>
              <a:t>, </a:t>
            </a:r>
            <a:r>
              <a:rPr lang="en-GB" dirty="0" err="1"/>
              <a:t>valgprosesser</a:t>
            </a:r>
            <a:r>
              <a:rPr lang="en-GB" dirty="0"/>
              <a:t> mv.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løpet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september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/>
              <a:t>Gjennomføringsrettsakter</a:t>
            </a:r>
            <a:r>
              <a:rPr lang="en-GB" dirty="0"/>
              <a:t> om </a:t>
            </a:r>
            <a:r>
              <a:rPr lang="en-GB" dirty="0" err="1"/>
              <a:t>prosedyrer</a:t>
            </a:r>
            <a:r>
              <a:rPr lang="en-GB" dirty="0"/>
              <a:t>, </a:t>
            </a:r>
            <a:r>
              <a:rPr lang="en-GB" dirty="0" err="1"/>
              <a:t>tilsynsavgift</a:t>
            </a:r>
            <a:r>
              <a:rPr lang="en-GB" dirty="0"/>
              <a:t>, </a:t>
            </a:r>
            <a:r>
              <a:rPr lang="en-GB" dirty="0" err="1"/>
              <a:t>revisjon</a:t>
            </a:r>
            <a:r>
              <a:rPr lang="en-GB" dirty="0"/>
              <a:t>, </a:t>
            </a:r>
            <a:r>
              <a:rPr lang="en-GB" dirty="0" err="1"/>
              <a:t>datatilgang</a:t>
            </a:r>
            <a:r>
              <a:rPr lang="en-GB" dirty="0"/>
              <a:t>, </a:t>
            </a:r>
            <a:r>
              <a:rPr lang="en-GB" dirty="0" err="1"/>
              <a:t>rapportering</a:t>
            </a:r>
            <a:r>
              <a:rPr lang="en-GB" dirty="0"/>
              <a:t> mv.</a:t>
            </a:r>
          </a:p>
        </p:txBody>
      </p:sp>
    </p:spTree>
    <p:extLst>
      <p:ext uri="{BB962C8B-B14F-4D97-AF65-F5344CB8AC3E}">
        <p14:creationId xmlns:p14="http://schemas.microsoft.com/office/powerpoint/2010/main" val="3857013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FTA Swatch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C514E"/>
      </a:accent1>
      <a:accent2>
        <a:srgbClr val="0C4674"/>
      </a:accent2>
      <a:accent3>
        <a:srgbClr val="4F82BA"/>
      </a:accent3>
      <a:accent4>
        <a:srgbClr val="323B3F"/>
      </a:accent4>
      <a:accent5>
        <a:srgbClr val="9FC262"/>
      </a:accent5>
      <a:accent6>
        <a:srgbClr val="F2BC58"/>
      </a:accent6>
      <a:hlink>
        <a:srgbClr val="0563C1"/>
      </a:hlink>
      <a:folHlink>
        <a:srgbClr val="B198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FTA-PPT  Presentation Template-Wide" id="{8583496C-52FC-436E-AB3C-CBE5683A182D}" vid="{CBCFC505-7619-4B37-9EA2-443E160F9FE7}"/>
    </a:ext>
  </a:extLst>
</a:theme>
</file>

<file path=ppt/theme/theme2.xml><?xml version="1.0" encoding="utf-8"?>
<a:theme xmlns:a="http://schemas.openxmlformats.org/drawingml/2006/main" name="1_Office Theme">
  <a:themeElements>
    <a:clrScheme name="EFTA Swatch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C514E"/>
      </a:accent1>
      <a:accent2>
        <a:srgbClr val="0C4674"/>
      </a:accent2>
      <a:accent3>
        <a:srgbClr val="4F82BA"/>
      </a:accent3>
      <a:accent4>
        <a:srgbClr val="323B3F"/>
      </a:accent4>
      <a:accent5>
        <a:srgbClr val="9FC262"/>
      </a:accent5>
      <a:accent6>
        <a:srgbClr val="F2BC58"/>
      </a:accent6>
      <a:hlink>
        <a:srgbClr val="0563C1"/>
      </a:hlink>
      <a:folHlink>
        <a:srgbClr val="B1980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9C222B3-F123-C24D-A6B9-56F016768A14}" vid="{9378BD2E-E326-3D45-95DF-85258A4256D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D97AAD62B183439EA519E1F8636631" ma:contentTypeVersion="9" ma:contentTypeDescription="Create a new document." ma:contentTypeScope="" ma:versionID="594f8488681a3bfa4e11e8965647735a">
  <xsd:schema xmlns:xsd="http://www.w3.org/2001/XMLSchema" xmlns:xs="http://www.w3.org/2001/XMLSchema" xmlns:p="http://schemas.microsoft.com/office/2006/metadata/properties" xmlns:ns2="bb3f6a57-8cbe-4496-9d4e-16c83d0ba149" xmlns:ns3="3a7db984-30bf-40a3-a411-53bb3de22943" targetNamespace="http://schemas.microsoft.com/office/2006/metadata/properties" ma:root="true" ma:fieldsID="84836401020b931a7fdcd5c0375ab5a8" ns2:_="" ns3:_="">
    <xsd:import namespace="bb3f6a57-8cbe-4496-9d4e-16c83d0ba149"/>
    <xsd:import namespace="3a7db984-30bf-40a3-a411-53bb3de229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3f6a57-8cbe-4496-9d4e-16c83d0ba1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31eed3e0-68a8-4c85-a3bb-9b74069959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db984-30bf-40a3-a411-53bb3de2294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3254934-5bad-4397-8731-9a46990b29f8}" ma:internalName="TaxCatchAll" ma:showField="CatchAllData" ma:web="3a7db984-30bf-40a3-a411-53bb3de229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3f6a57-8cbe-4496-9d4e-16c83d0ba149">
      <Terms xmlns="http://schemas.microsoft.com/office/infopath/2007/PartnerControls"/>
    </lcf76f155ced4ddcb4097134ff3c332f>
    <TaxCatchAll xmlns="3a7db984-30bf-40a3-a411-53bb3de2294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74FFE4-9012-417F-9DE9-BE7756487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3f6a57-8cbe-4496-9d4e-16c83d0ba149"/>
    <ds:schemaRef ds:uri="3a7db984-30bf-40a3-a411-53bb3de229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CE8F95-B5AB-4A4A-9266-7B55987493AF}">
  <ds:schemaRefs>
    <ds:schemaRef ds:uri="http://schemas.microsoft.com/office/2006/documentManagement/types"/>
    <ds:schemaRef ds:uri="3a7db984-30bf-40a3-a411-53bb3de22943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bb3f6a57-8cbe-4496-9d4e-16c83d0ba149"/>
  </ds:schemaRefs>
</ds:datastoreItem>
</file>

<file path=customXml/itemProps3.xml><?xml version="1.0" encoding="utf-8"?>
<ds:datastoreItem xmlns:ds="http://schemas.openxmlformats.org/officeDocument/2006/customXml" ds:itemID="{D6C7FE91-D039-4B58-B503-9D065120DD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EFTA-PPT  Presentation Template-Wide</Template>
  <TotalTime>1742</TotalTime>
  <Words>984</Words>
  <Application>Microsoft Office PowerPoint</Application>
  <PresentationFormat>Widescreen</PresentationFormat>
  <Paragraphs>196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41" baseType="lpstr">
      <vt:lpstr>.HelveticaNeueDeskInterface-Regular</vt:lpstr>
      <vt:lpstr>aktiv-grotesk</vt:lpstr>
      <vt:lpstr>-apple-system</vt:lpstr>
      <vt:lpstr>Arial</vt:lpstr>
      <vt:lpstr>Calibri</vt:lpstr>
      <vt:lpstr>Calibri Light</vt:lpstr>
      <vt:lpstr>Google Sans Display</vt:lpstr>
      <vt:lpstr>Google Sans Text</vt:lpstr>
      <vt:lpstr>Graphik</vt:lpstr>
      <vt:lpstr>Helvetica Neue</vt:lpstr>
      <vt:lpstr>Libre Baskerville</vt:lpstr>
      <vt:lpstr>LucidaGrande</vt:lpstr>
      <vt:lpstr>Open Sans</vt:lpstr>
      <vt:lpstr>Open Sans Light</vt:lpstr>
      <vt:lpstr>TikTokDisplayFont-Bold</vt:lpstr>
      <vt:lpstr>TikTokFont-Regular</vt:lpstr>
      <vt:lpstr>Wingdings</vt:lpstr>
      <vt:lpstr>Office Theme</vt:lpstr>
      <vt:lpstr>1_Office Theme</vt:lpstr>
      <vt:lpstr>Nytt fra EU på det digitale området</vt:lpstr>
      <vt:lpstr>EFTA-sekretariatet i Brussel – hva gjør vi?</vt:lpstr>
      <vt:lpstr>Fra EU til EØS</vt:lpstr>
      <vt:lpstr>Hvordan EU-rett blir EØS-rett</vt:lpstr>
      <vt:lpstr>PowerPoint Presentation</vt:lpstr>
      <vt:lpstr>PowerPoint Presentation</vt:lpstr>
      <vt:lpstr>Utpeking av portvoktere under DMA 6. september 2023</vt:lpstr>
      <vt:lpstr>PowerPoint Presentation</vt:lpstr>
      <vt:lpstr>DSA-forpliktelsene for de største plattformene har trådt i kraft</vt:lpstr>
      <vt:lpstr>Gjennomføringsrettsakter DSA</vt:lpstr>
      <vt:lpstr>Gjennomføringsrettsakter DMA</vt:lpstr>
      <vt:lpstr>Brussel-effekten og markedstilpasning</vt:lpstr>
      <vt:lpstr>Øvrig innholdsregulering på Internett</vt:lpstr>
      <vt:lpstr>Forhandlingene om KI-forordningen i sluttfasen</vt:lpstr>
      <vt:lpstr>Et felles europeisk dataområde</vt:lpstr>
      <vt:lpstr>Internasjonal overføring av data og geopolitikk</vt:lpstr>
      <vt:lpstr>Cybersikkerhet</vt:lpstr>
      <vt:lpstr>Forordning om cybersolidaritet</vt:lpstr>
      <vt:lpstr>Målrettet endring av cybersikkerhetsforordningen</vt:lpstr>
      <vt:lpstr>Digital infrastruktur</vt:lpstr>
      <vt:lpstr>PowerPoint Presentation</vt:lpstr>
      <vt:lpstr>Takk for oppmerksomheten!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Nytt fra EU på det digitale området</dc:title>
  <dc:creator>BARDSEN Trond Helge</dc:creator>
  <cp:lastModifiedBy>BARDSEN Trond Helge</cp:lastModifiedBy>
  <cp:revision>2</cp:revision>
  <dcterms:created xsi:type="dcterms:W3CDTF">2023-08-22T13:45:43Z</dcterms:created>
  <dcterms:modified xsi:type="dcterms:W3CDTF">2023-09-10T19:53:22Z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115100.000000000</vt:lpwstr>
  </property>
  <property fmtid="{D5CDD505-2E9C-101B-9397-08002B2CF9AE}" pid="3" name="ContentTypeId">
    <vt:lpwstr>0x01010051D97AAD62B183439EA519E1F8636631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